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s/slide15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media/image65.jpg" ContentType="image/jpg"/>
  <Override PartName="/ppt/media/image73.jpg" ContentType="image/jpg"/>
  <Override PartName="/ppt/media/image72.jpg" ContentType="image/jpg"/>
  <Override PartName="/ppt/media/image84.jpg" ContentType="image/jpg"/>
  <Override PartName="/ppt/media/image83.jpg" ContentType="image/jpg"/>
  <Override PartName="/ppt/media/image88.jpg" ContentType="image/jpg"/>
  <Override PartName="/ppt/media/image85.jpg" ContentType="image/jpg"/>
  <Override PartName="/ppt/media/image66.jpg" ContentType="image/jpg"/>
  <Override PartName="/ppt/media/image68.jpg" ContentType="image/jpg"/>
  <Override PartName="/ppt/media/image70.jpg" ContentType="image/jpg"/>
  <Override PartName="/ppt/media/image98.jpg" ContentType="image/jpg"/>
  <Override PartName="/ppt/media/image90.jpg" ContentType="image/jpg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media/image105.jpg" ContentType="image/jpg"/>
  <Override PartName="/ppt/media/image104.jpg" ContentType="image/jpg"/>
  <Override PartName="/ppt/media/image103.jpg" ContentType="image/jpg"/>
  <Override PartName="/ppt/media/image95.jpg" ContentType="image/jpg"/>
  <Override PartName="/ppt/media/image94.jpg" ContentType="image/jpg"/>
  <Override PartName="/ppt/media/image93.jpg" ContentType="image/jpg"/>
  <Override PartName="/ppt/media/image92.jpg" ContentType="image/jpg"/>
  <Override PartName="/ppt/media/image91.jpg" ContentType="image/jpg"/>
  <Override PartName="/ppt/media/image96.jpg" ContentType="image/jpg"/>
  <Override PartName="/ppt/media/image97.jpg" ContentType="image/jpg"/>
  <Override PartName="/ppt/media/image64.jpg" ContentType="image/jpg"/>
  <Override PartName="/ppt/media/image102.jpg" ContentType="image/jpg"/>
  <Override PartName="/ppt/media/image101.jpg" ContentType="image/jpg"/>
  <Override PartName="/ppt/media/image100.jpg" ContentType="image/jpg"/>
  <Override PartName="/ppt/media/image99.jpg" ContentType="image/jpg"/>
  <Override PartName="/ppt/media/image89.jpg" ContentType="image/jpg"/>
  <Override PartName="/ppt/media/image62.jpg" ContentType="image/jpg"/>
  <Override PartName="/ppt/media/image9.jpg" ContentType="image/jpg"/>
  <Override PartName="/ppt/theme/theme3.xml" ContentType="application/vnd.openxmlformats-officedocument.theme+xml"/>
  <Override PartName="/ppt/theme/theme2.xml" ContentType="application/vnd.openxmlformats-officedocument.theme+xml"/>
  <Override PartName="/ppt/media/image10.jpg" ContentType="image/jpg"/>
  <Override PartName="/ppt/media/image11.jpg" ContentType="image/jpg"/>
  <Override PartName="/ppt/media/image12.jpg" ContentType="image/jpg"/>
  <Override PartName="/ppt/media/image15.jpg" ContentType="image/jpg"/>
  <Override PartName="/ppt/media/image13.jpg" ContentType="image/jpg"/>
  <Override PartName="/ppt/theme/theme1.xml" ContentType="application/vnd.openxmlformats-officedocument.theme+xml"/>
  <Override PartName="/ppt/media/image63.jpg" ContentType="image/jpg"/>
  <Override PartName="/ppt/media/image22.jpg" ContentType="image/jpg"/>
  <Override PartName="/ppt/media/image49.jpg" ContentType="image/jpg"/>
  <Override PartName="/ppt/media/image48.jpg" ContentType="image/jpg"/>
  <Override PartName="/ppt/media/image47.jpg" ContentType="image/jpg"/>
  <Override PartName="/ppt/media/image46.jpg" ContentType="image/jpg"/>
  <Override PartName="/ppt/media/image44.jpg" ContentType="image/jpg"/>
  <Override PartName="/ppt/media/image43.jpg" ContentType="image/jpg"/>
  <Override PartName="/ppt/media/image42.jpg" ContentType="image/jpg"/>
  <Override PartName="/ppt/media/image61.jpg" ContentType="image/jpg"/>
  <Override PartName="/ppt/media/image58.jpg" ContentType="image/jpg"/>
  <Override PartName="/ppt/media/image57.jpg" ContentType="image/jpg"/>
  <Override PartName="/ppt/media/image21.jpg" ContentType="image/jpg"/>
  <Override PartName="/ppt/media/image32.jpg" ContentType="image/jpg"/>
  <Override PartName="/ppt/media/image28.jpg" ContentType="image/jpg"/>
  <Override PartName="/ppt/media/image35.jpg" ContentType="image/jpg"/>
  <Override PartName="/ppt/media/image34.jpg" ContentType="image/jpg"/>
  <Override PartName="/ppt/media/image33.jpg" ContentType="image/jpg"/>
  <Override PartName="/ppt/media/image30.jpg" ContentType="image/jpg"/>
  <Override PartName="/ppt/media/image36.jpg" ContentType="image/jpg"/>
  <Override PartName="/ppt/media/image37.jpg" ContentType="image/jpg"/>
  <Override PartName="/ppt/media/image23.jpg" ContentType="image/jpg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ags/tag11.xml" ContentType="application/vnd.openxmlformats-officedocument.presentationml.tags+xml"/>
  <Override PartName="/ppt/tags/tag4.xml" ContentType="application/vnd.openxmlformats-officedocument.presentationml.tags+xml"/>
  <Override PartName="/ppt/tags/tag3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9.xml" ContentType="application/vnd.openxmlformats-officedocument.presentationml.tags+xml"/>
  <Override PartName="/ppt/tags/tag3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2.xml" ContentType="application/vnd.openxmlformats-officedocument.presentationml.tags+xml"/>
  <Override PartName="/ppt/tags/tag1.xml" ContentType="application/vnd.openxmlformats-officedocument.presentationml.tags+xml"/>
  <Override PartName="/ppt/tags/tag8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ppt/tags/tag15.xml" ContentType="application/vnd.openxmlformats-officedocument.presentationml.tags+xml"/>
  <Override PartName="/ppt/tags/tag29.xml" ContentType="application/vnd.openxmlformats-officedocument.presentationml.tags+xml"/>
  <Override PartName="/ppt/tags/tag28.xml" ContentType="application/vnd.openxmlformats-officedocument.presentationml.tags+xml"/>
  <Override PartName="/ppt/tags/tag27.xml" ContentType="application/vnd.openxmlformats-officedocument.presentationml.tags+xml"/>
  <Override PartName="/ppt/tags/tag26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6.xml" ContentType="application/vnd.openxmlformats-officedocument.presentationml.tags+xml"/>
  <Override PartName="/ppt/tags/tag34.xml" ContentType="application/vnd.openxmlformats-officedocument.presentationml.tags+xml"/>
  <Override PartName="/ppt/tags/tag25.xml" ContentType="application/vnd.openxmlformats-officedocument.presentationml.tags+xml"/>
  <Override PartName="/ppt/tags/tag24.xml" ContentType="application/vnd.openxmlformats-officedocument.presentationml.tags+xml"/>
  <Override PartName="/ppt/tags/tag37.xml" ContentType="application/vnd.openxmlformats-officedocument.presentationml.tags+xml"/>
  <Override PartName="/ppt/tags/tag16.xml" ContentType="application/vnd.openxmlformats-officedocument.presentationml.tags+xml"/>
  <Override PartName="/docProps/app.xml" ContentType="application/vnd.openxmlformats-officedocument.extended-propertie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14.xml" ContentType="application/vnd.openxmlformats-officedocument.presentationml.tag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21"/>
  </p:notesMasterIdLst>
  <p:handoutMasterIdLst>
    <p:handoutMasterId r:id="rId22"/>
  </p:handoutMasterIdLst>
  <p:sldIdLst>
    <p:sldId id="278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5" r:id="rId20"/>
  </p:sldIdLst>
  <p:sldSz cx="9906000" cy="6858000" type="A4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242" y="-96"/>
      </p:cViewPr>
      <p:guideLst>
        <p:guide orient="horz" pos="2880"/>
        <p:guide pos="2159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50" d="100"/>
          <a:sy n="50" d="100"/>
        </p:scale>
        <p:origin x="-2886" y="-192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customXml" Target="../customXml/item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72AF7-39FB-4AF2-AC6E-6990AF9F8FE0}" type="datetimeFigureOut">
              <a:rPr lang="en-US" smtClean="0"/>
              <a:t>11/4/2016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602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7" y="9119602"/>
            <a:ext cx="3169920" cy="4800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5CA4B6-438D-472A-A1A7-BEC5D45B5F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491640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1422400" y="720725"/>
            <a:ext cx="5202238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/>
          <p:cNvSpPr>
            <a:spLocks noGrp="1"/>
          </p:cNvSpPr>
          <p:nvPr>
            <p:ph type="body" sz="quarter" idx="3"/>
          </p:nvPr>
        </p:nvSpPr>
        <p:spPr>
          <a:xfrm>
            <a:off x="1381760" y="4431323"/>
            <a:ext cx="5364480" cy="432054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894080" y="664699"/>
            <a:ext cx="0" cy="827180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257387" y="147711"/>
            <a:ext cx="6934201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Teradata </a:t>
            </a:r>
            <a:r>
              <a:rPr lang="en-US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Bacis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			</a:t>
            </a:r>
            <a:r>
              <a:rPr lang="en-US" sz="1200" baseline="0" dirty="0" smtClean="0">
                <a:latin typeface="Arial" pitchFamily="34" charset="0"/>
                <a:cs typeface="Arial" pitchFamily="34" charset="0"/>
              </a:rPr>
              <a:t>        Teradata Popular OLAP Examples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Arial" pitchFamily="34" charset="0"/>
                <a:cs typeface="Arial" pitchFamily="34" charset="0"/>
              </a:rPr>
              <a:t>		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4064000" y="9010357"/>
            <a:ext cx="2946699" cy="434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446" tIns="46223" rIns="92446" bIns="46223"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dirty="0" smtClean="0">
                <a:latin typeface="Arial" pitchFamily="34" charset="0"/>
                <a:cs typeface="Arial" pitchFamily="34" charset="0"/>
              </a:rPr>
              <a:t>		 Page </a:t>
            </a:r>
            <a:r>
              <a:rPr lang="en-US" sz="1000" dirty="0" smtClean="0">
                <a:latin typeface="Arial" pitchFamily="34" charset="0"/>
                <a:cs typeface="Arial" pitchFamily="34" charset="0"/>
              </a:rPr>
              <a:t>07-</a:t>
            </a:r>
            <a:fld id="{BD9FB300-F9DC-4669-88F4-967ABA23CC04}" type="slidenum">
              <a:rPr lang="en-US" sz="1000" smtClean="0">
                <a:latin typeface="Arial" pitchFamily="34" charset="0"/>
                <a:cs typeface="Arial" pitchFamily="34" charset="0"/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en-US" sz="10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r>
              <a:rPr lang="en-US" sz="1000" dirty="0" smtClean="0">
                <a:latin typeface="Arial" pitchFamily="34" charset="0"/>
                <a:cs typeface="Arial" pitchFamily="34" charset="0"/>
              </a:rPr>
              <a:t>  </a:t>
            </a:r>
            <a:endParaRPr lang="en-US" sz="1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054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8" name="Notes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8434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17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30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44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811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46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63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2475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673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5" name="Notes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760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7" name="Notes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8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703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3330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286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209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05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23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87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1422400" y="720725"/>
            <a:ext cx="5202238" cy="3600450"/>
          </a:xfrm>
        </p:spPr>
      </p:sp>
      <p:sp>
        <p:nvSpPr>
          <p:cNvPr id="6" name="Notes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749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1.emf"/><Relationship Id="rId2" Type="http://schemas.openxmlformats.org/officeDocument/2006/relationships/tags" Target="../tags/tag8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1.xml"/><Relationship Id="rId7" Type="http://schemas.openxmlformats.org/officeDocument/2006/relationships/oleObject" Target="../embeddings/oleObject4.bin"/><Relationship Id="rId2" Type="http://schemas.openxmlformats.org/officeDocument/2006/relationships/tags" Target="../tags/tag20.xml"/><Relationship Id="rId1" Type="http://schemas.openxmlformats.org/officeDocument/2006/relationships/vmlDrawing" Target="../drawings/vmlDrawing4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3.xml"/><Relationship Id="rId4" Type="http://schemas.openxmlformats.org/officeDocument/2006/relationships/tags" Target="../tags/tag2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tags" Target="../tags/tag25.xml"/><Relationship Id="rId7" Type="http://schemas.openxmlformats.org/officeDocument/2006/relationships/oleObject" Target="../embeddings/oleObject5.bin"/><Relationship Id="rId2" Type="http://schemas.openxmlformats.org/officeDocument/2006/relationships/tags" Target="../tags/tag24.xml"/><Relationship Id="rId1" Type="http://schemas.openxmlformats.org/officeDocument/2006/relationships/vmlDrawing" Target="../drawings/vmlDrawing5.v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1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vmlDrawing" Target="../drawings/vmlDrawing6.v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10" Type="http://schemas.openxmlformats.org/officeDocument/2006/relationships/image" Target="../media/image1.emf"/><Relationship Id="rId4" Type="http://schemas.openxmlformats.org/officeDocument/2006/relationships/tags" Target="../tags/tag30.xml"/><Relationship Id="rId9" Type="http://schemas.openxmlformats.org/officeDocument/2006/relationships/oleObject" Target="../embeddings/oleObject6.bin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4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7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7" Type="http://schemas.openxmlformats.org/officeDocument/2006/relationships/image" Target="../media/image1.emf"/><Relationship Id="rId2" Type="http://schemas.openxmlformats.org/officeDocument/2006/relationships/tags" Target="../tags/tag1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3.bin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1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" y="2959930"/>
            <a:ext cx="5454732" cy="1098157"/>
          </a:xfrm>
        </p:spPr>
        <p:txBody>
          <a:bodyPr lIns="720000" tIns="33059" rIns="33059" bIns="33059" anchor="t"/>
          <a:lstStyle>
            <a:lvl1pPr marL="0" indent="0" algn="l">
              <a:defRPr sz="3700" b="1">
                <a:solidFill>
                  <a:schemeClr val="tx1"/>
                </a:solidFill>
              </a:defRPr>
            </a:lvl1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title</a:t>
            </a:r>
            <a:r>
              <a:rPr lang="fr-FR" dirty="0" smtClean="0"/>
              <a:t>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  <p:custDataLst>
              <p:tags r:id="rId4"/>
            </p:custDataLst>
          </p:nvPr>
        </p:nvSpPr>
        <p:spPr>
          <a:xfrm>
            <a:off x="4865917" y="4949636"/>
            <a:ext cx="5040086" cy="874227"/>
          </a:xfrm>
        </p:spPr>
        <p:txBody>
          <a:bodyPr lIns="720000" tIns="33059" rIns="33059" bIns="33059"/>
          <a:lstStyle>
            <a:lvl1pPr marL="0" indent="0" algn="l">
              <a:buNone/>
              <a:defRPr sz="2200" b="0">
                <a:solidFill>
                  <a:schemeClr val="tx1"/>
                </a:solidFill>
              </a:defRPr>
            </a:lvl1pPr>
            <a:lvl2pPr marL="457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4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6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8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1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2570690122"/>
      </p:ext>
    </p:extLst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" y="1"/>
          <a:ext cx="147060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" y="1"/>
                        <a:ext cx="147060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3" y="2111956"/>
            <a:ext cx="9582608" cy="4026560"/>
          </a:xfrm>
        </p:spPr>
        <p:txBody>
          <a:bodyPr/>
          <a:lstStyle>
            <a:lvl1pPr>
              <a:defRPr b="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1" hasCustomPrompt="1"/>
            <p:custDataLst>
              <p:tags r:id="rId5"/>
            </p:custDataLst>
          </p:nvPr>
        </p:nvSpPr>
        <p:spPr>
          <a:xfrm>
            <a:off x="323489" y="1495447"/>
            <a:ext cx="9598642" cy="643612"/>
          </a:xfrm>
        </p:spPr>
        <p:txBody>
          <a:bodyPr/>
          <a:lstStyle>
            <a:lvl1pPr marL="0" indent="0">
              <a:buNone/>
              <a:defRPr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Master </a:t>
            </a:r>
            <a:r>
              <a:rPr lang="fr-FR" dirty="0" err="1" smtClean="0"/>
              <a:t>text</a:t>
            </a:r>
            <a:r>
              <a:rPr lang="fr-FR" dirty="0" smtClean="0"/>
              <a:t> style</a:t>
            </a:r>
          </a:p>
        </p:txBody>
      </p:sp>
    </p:spTree>
    <p:extLst>
      <p:ext uri="{BB962C8B-B14F-4D97-AF65-F5344CB8AC3E}">
        <p14:creationId xmlns:p14="http://schemas.microsoft.com/office/powerpoint/2010/main" val="910728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14709" y="1533439"/>
            <a:ext cx="4502138" cy="471550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022838" y="1533440"/>
            <a:ext cx="4502138" cy="4725584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153442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think-cell Slide" r:id="rId9" imgW="360" imgH="360" progId="">
                  <p:embed/>
                </p:oleObj>
              </mc:Choice>
              <mc:Fallback>
                <p:oleObj name="think-cell Slide" r:id="rId9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10" hasCustomPrompt="1"/>
            <p:custDataLst>
              <p:tags r:id="rId4"/>
            </p:custDataLst>
          </p:nvPr>
        </p:nvSpPr>
        <p:spPr>
          <a:xfrm>
            <a:off x="314709" y="2206953"/>
            <a:ext cx="4502138" cy="404199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1" hasCustomPrompt="1"/>
            <p:custDataLst>
              <p:tags r:id="rId5"/>
            </p:custDataLst>
          </p:nvPr>
        </p:nvSpPr>
        <p:spPr>
          <a:xfrm>
            <a:off x="5022838" y="2208394"/>
            <a:ext cx="4502138" cy="405063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12" hasCustomPrompt="1"/>
            <p:custDataLst>
              <p:tags r:id="rId6"/>
            </p:custDataLst>
          </p:nvPr>
        </p:nvSpPr>
        <p:spPr>
          <a:xfrm>
            <a:off x="314711" y="1542649"/>
            <a:ext cx="4502138" cy="653034"/>
          </a:xfrm>
        </p:spPr>
        <p:txBody>
          <a:bodyPr anchor="ctr"/>
          <a:lstStyle>
            <a:lvl1pPr algn="ctr">
              <a:buNone/>
              <a:defRPr sz="2200" b="1">
                <a:solidFill>
                  <a:schemeClr val="tx2">
                    <a:lumMod val="50000"/>
                  </a:schemeClr>
                </a:solidFill>
              </a:defRPr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quarter" idx="13" hasCustomPrompt="1"/>
            <p:custDataLst>
              <p:tags r:id="rId7"/>
            </p:custDataLst>
          </p:nvPr>
        </p:nvSpPr>
        <p:spPr>
          <a:xfrm>
            <a:off x="5023146" y="1533440"/>
            <a:ext cx="4502138" cy="653034"/>
          </a:xfrm>
        </p:spPr>
        <p:txBody>
          <a:bodyPr anchor="ctr"/>
          <a:lstStyle>
            <a:lvl1pPr algn="ctr">
              <a:buNone/>
              <a:defRPr lang="fr-FR" sz="2200" b="1" kern="1200" noProof="0" dirty="0" smtClean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989946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42858" y="1459814"/>
            <a:ext cx="432300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42858" y="1984895"/>
            <a:ext cx="432300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2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5163448" y="1459814"/>
            <a:ext cx="432300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5163448" y="1984895"/>
            <a:ext cx="4323006" cy="1685312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442858" y="3843790"/>
            <a:ext cx="432300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wrap="square" anchor="ctr">
            <a:noAutofit/>
          </a:bodyPr>
          <a:lstStyle>
            <a:lvl1pPr marL="0" indent="0" algn="ctr" rtl="0" eaLnBrk="0" fontAlgn="base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42858" y="4375492"/>
            <a:ext cx="432300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5163448" y="3843790"/>
            <a:ext cx="4323006" cy="468996"/>
          </a:xfrm>
          <a:solidFill>
            <a:schemeClr val="accent2"/>
          </a:solidFill>
          <a:ln w="25400">
            <a:solidFill>
              <a:schemeClr val="tx1"/>
            </a:solidFill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US" sz="1600" b="1" kern="1200" dirty="0" smtClean="0">
                <a:solidFill>
                  <a:schemeClr val="accent2">
                    <a:lumMod val="20000"/>
                    <a:lumOff val="80000"/>
                  </a:schemeClr>
                </a:solidFill>
                <a:latin typeface="Arial" charset="0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5163448" y="4375492"/>
            <a:ext cx="4323006" cy="1820917"/>
          </a:xfr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/>
          <a:lstStyle>
            <a:lvl1pPr>
              <a:defRPr sz="1400"/>
            </a:lvl1pPr>
            <a:lvl2pPr>
              <a:defRPr sz="1400"/>
            </a:lvl2pPr>
            <a:lvl3pPr>
              <a:defRPr sz="1200"/>
            </a:lvl3pPr>
            <a:lvl4pPr>
              <a:defRPr sz="1100" baseline="0"/>
            </a:lvl4pPr>
            <a:lvl5pPr>
              <a:defRPr sz="1100" baseline="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42741678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 NOT U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3" name="Picture 12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24803" y="1828799"/>
            <a:ext cx="1835103" cy="1554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3" y="1494770"/>
            <a:ext cx="7593937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887286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think-cell Slide" r:id="rId5" imgW="360" imgH="360" progId="">
                  <p:embed/>
                </p:oleObj>
              </mc:Choice>
              <mc:Fallback>
                <p:oleObj name="think-cell Slide" r:id="rId5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r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00761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itchFamily="2" charset="2"/>
              <a:buChar char="Ø"/>
              <a:defRPr/>
            </a:lvl1pPr>
            <a:lvl4pPr>
              <a:defRPr lang="en-US" sz="1600" kern="1200" dirty="0" smtClean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>
              <a:defRPr lang="en-US" sz="1600" kern="1200" dirty="0">
                <a:solidFill>
                  <a:schemeClr val="bg1">
                    <a:lumMod val="50000"/>
                  </a:schemeClr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95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fld id="{47CD3BC1-A2FE-477B-BC4B-91440EEA7D51}" type="datetimeFigureOut">
              <a:rPr lang="en-US" smtClean="0"/>
              <a:pPr/>
              <a:t>11/4/2016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84550" y="6356354"/>
            <a:ext cx="31369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99300" y="6356354"/>
            <a:ext cx="2311400" cy="365125"/>
          </a:xfrm>
          <a:prstGeom prst="rect">
            <a:avLst/>
          </a:prstGeom>
        </p:spPr>
        <p:txBody>
          <a:bodyPr/>
          <a:lstStyle/>
          <a:p>
            <a:fld id="{277C1CF3-A711-4C17-A994-E6863511BAD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046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" y="1"/>
          <a:ext cx="147060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" y="1"/>
                        <a:ext cx="147060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02336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4" y="1"/>
          <a:ext cx="147060" cy="143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think-cell Slide" r:id="rId6" imgW="360" imgH="360" progId="">
                  <p:embed/>
                </p:oleObj>
              </mc:Choice>
              <mc:Fallback>
                <p:oleObj name="think-cell Slide" r:id="rId6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" y="1"/>
                        <a:ext cx="147060" cy="1439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noProof="0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  <p:custDataLst>
              <p:tags r:id="rId4"/>
            </p:custDataLst>
          </p:nvPr>
        </p:nvSpPr>
        <p:spPr>
          <a:xfrm>
            <a:off x="323393" y="1494770"/>
            <a:ext cx="958260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37095702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ssonObjectiv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3" y="1494770"/>
            <a:ext cx="7359911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03" y="1828800"/>
            <a:ext cx="2170125" cy="201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4717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70"/>
            <a:ext cx="7203894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295" y="1828800"/>
            <a:ext cx="2278380" cy="1555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7334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70"/>
            <a:ext cx="710610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500" y="1828800"/>
            <a:ext cx="2476500" cy="160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0856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70"/>
            <a:ext cx="746133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19458" name="Picture 2" descr="http://www.strategic-resume.com/wp-content/uploads/2015/08/SummaryIcon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93" y="1494990"/>
            <a:ext cx="17748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7204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70"/>
            <a:ext cx="746133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41" y="1828800"/>
            <a:ext cx="19812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6505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ssmen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8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6241" y="1828800"/>
            <a:ext cx="1981200" cy="1819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9014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2"/>
          <p:cNvSpPr>
            <a:spLocks noGrp="1"/>
          </p:cNvSpPr>
          <p:nvPr>
            <p:ph idx="1" hasCustomPrompt="1"/>
            <p:custDataLst>
              <p:tags r:id="rId1"/>
            </p:custDataLst>
          </p:nvPr>
        </p:nvSpPr>
        <p:spPr>
          <a:xfrm>
            <a:off x="323394" y="1494770"/>
            <a:ext cx="7461338" cy="4643751"/>
          </a:xfrm>
        </p:spPr>
        <p:txBody>
          <a:bodyPr/>
          <a:lstStyle>
            <a:lvl1pPr>
              <a:defRPr b="0"/>
            </a:lvl1pPr>
            <a:lvl5pPr>
              <a:buNone/>
              <a:defRPr/>
            </a:lvl5pPr>
          </a:lstStyle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</p:spTree>
    <p:extLst>
      <p:ext uri="{BB962C8B-B14F-4D97-AF65-F5344CB8AC3E}">
        <p14:creationId xmlns:p14="http://schemas.microsoft.com/office/powerpoint/2010/main" val="167106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26" Type="http://schemas.openxmlformats.org/officeDocument/2006/relationships/tags" Target="../tags/tag7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29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ags" Target="../tags/tag4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3.xml"/><Relationship Id="rId27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>
            <p:custDataLst>
              <p:tags r:id="rId20"/>
            </p:custDataLst>
          </p:nvPr>
        </p:nvGraphicFramePr>
        <p:xfrm>
          <a:off x="2" y="0"/>
          <a:ext cx="158750" cy="15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" y="0"/>
                        <a:ext cx="158750" cy="158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21"/>
            </p:custDataLst>
          </p:nvPr>
        </p:nvSpPr>
        <p:spPr>
          <a:xfrm>
            <a:off x="3" y="1"/>
            <a:ext cx="9905999" cy="1002135"/>
          </a:xfrm>
          <a:prstGeom prst="rect">
            <a:avLst/>
          </a:prstGeom>
        </p:spPr>
        <p:txBody>
          <a:bodyPr vert="horz" lIns="297529" tIns="33059" rIns="165294" bIns="33059" rtlCol="0" anchor="ctr">
            <a:noAutofit/>
          </a:bodyPr>
          <a:lstStyle/>
          <a:p>
            <a:r>
              <a:rPr lang="fr-FR" noProof="0" dirty="0" smtClean="0"/>
              <a:t>Cliquez pour modifier le style du titre</a:t>
            </a:r>
            <a:endParaRPr lang="en-US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22"/>
            </p:custDataLst>
          </p:nvPr>
        </p:nvSpPr>
        <p:spPr>
          <a:xfrm>
            <a:off x="323394" y="1501977"/>
            <a:ext cx="9438126" cy="4636540"/>
          </a:xfrm>
          <a:prstGeom prst="rect">
            <a:avLst/>
          </a:prstGeom>
        </p:spPr>
        <p:txBody>
          <a:bodyPr vert="horz" lIns="108000" tIns="72000" rIns="72000" bIns="72000" rtlCol="0">
            <a:noAutofit/>
          </a:bodyPr>
          <a:lstStyle/>
          <a:p>
            <a:pPr lvl="0"/>
            <a:r>
              <a:rPr lang="en-US" noProof="0" dirty="0" smtClean="0"/>
              <a:t>Click to edit Master text style</a:t>
            </a:r>
          </a:p>
          <a:p>
            <a:pPr lvl="1"/>
            <a:r>
              <a:rPr lang="en-US" noProof="0" dirty="0" smtClean="0"/>
              <a:t>Text style level 2</a:t>
            </a:r>
          </a:p>
          <a:p>
            <a:pPr lvl="2"/>
            <a:r>
              <a:rPr lang="en-US" noProof="0" dirty="0" smtClean="0"/>
              <a:t>Text style level 3</a:t>
            </a:r>
          </a:p>
          <a:p>
            <a:pPr lvl="3"/>
            <a:r>
              <a:rPr lang="en-US" noProof="0" dirty="0" smtClean="0"/>
              <a:t>Text style level 4</a:t>
            </a:r>
          </a:p>
        </p:txBody>
      </p:sp>
      <p:sp>
        <p:nvSpPr>
          <p:cNvPr id="11" name="TextBox 10"/>
          <p:cNvSpPr txBox="1"/>
          <p:nvPr>
            <p:custDataLst>
              <p:tags r:id="rId23"/>
            </p:custDataLst>
          </p:nvPr>
        </p:nvSpPr>
        <p:spPr>
          <a:xfrm>
            <a:off x="9567493" y="6661692"/>
            <a:ext cx="110607" cy="107722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fld id="{6A895693-0027-4F28-9367-92E39A51F51C}" type="slidenum">
              <a:rPr lang="en-US" sz="700" smtClean="0">
                <a:solidFill>
                  <a:schemeClr val="tx2"/>
                </a:solidFill>
              </a:rPr>
              <a:pPr algn="ctr"/>
              <a:t>‹#›</a:t>
            </a:fld>
            <a:endParaRPr lang="en-US" sz="700" dirty="0">
              <a:solidFill>
                <a:schemeClr val="tx2"/>
              </a:solidFill>
            </a:endParaRPr>
          </a:p>
        </p:txBody>
      </p:sp>
      <p:sp>
        <p:nvSpPr>
          <p:cNvPr id="9" name="Freeform 4"/>
          <p:cNvSpPr>
            <a:spLocks/>
          </p:cNvSpPr>
          <p:nvPr>
            <p:custDataLst>
              <p:tags r:id="rId24"/>
            </p:custDataLst>
          </p:nvPr>
        </p:nvSpPr>
        <p:spPr bwMode="auto">
          <a:xfrm>
            <a:off x="5" y="676402"/>
            <a:ext cx="9905999" cy="728122"/>
          </a:xfrm>
          <a:custGeom>
            <a:avLst/>
            <a:gdLst/>
            <a:ahLst/>
            <a:cxnLst>
              <a:cxn ang="0">
                <a:pos x="2965" y="93"/>
              </a:cxn>
              <a:cxn ang="0">
                <a:pos x="303" y="93"/>
              </a:cxn>
              <a:cxn ang="0">
                <a:pos x="151" y="187"/>
              </a:cxn>
              <a:cxn ang="0">
                <a:pos x="0" y="93"/>
              </a:cxn>
              <a:cxn ang="0">
                <a:pos x="0" y="112"/>
              </a:cxn>
              <a:cxn ang="0">
                <a:pos x="151" y="205"/>
              </a:cxn>
              <a:cxn ang="0">
                <a:pos x="303" y="112"/>
              </a:cxn>
              <a:cxn ang="0">
                <a:pos x="2965" y="112"/>
              </a:cxn>
              <a:cxn ang="0">
                <a:pos x="3118" y="19"/>
              </a:cxn>
              <a:cxn ang="0">
                <a:pos x="3118" y="0"/>
              </a:cxn>
              <a:cxn ang="0">
                <a:pos x="2965" y="93"/>
              </a:cxn>
            </a:cxnLst>
            <a:rect l="0" t="0" r="r" b="b"/>
            <a:pathLst>
              <a:path w="3118" h="205">
                <a:moveTo>
                  <a:pt x="2965" y="93"/>
                </a:moveTo>
                <a:cubicBezTo>
                  <a:pt x="303" y="93"/>
                  <a:pt x="303" y="93"/>
                  <a:pt x="303" y="93"/>
                </a:cubicBezTo>
                <a:cubicBezTo>
                  <a:pt x="183" y="93"/>
                  <a:pt x="151" y="187"/>
                  <a:pt x="151" y="187"/>
                </a:cubicBezTo>
                <a:cubicBezTo>
                  <a:pt x="151" y="187"/>
                  <a:pt x="119" y="93"/>
                  <a:pt x="0" y="93"/>
                </a:cubicBezTo>
                <a:cubicBezTo>
                  <a:pt x="0" y="112"/>
                  <a:pt x="0" y="112"/>
                  <a:pt x="0" y="112"/>
                </a:cubicBezTo>
                <a:cubicBezTo>
                  <a:pt x="119" y="112"/>
                  <a:pt x="151" y="205"/>
                  <a:pt x="151" y="205"/>
                </a:cubicBezTo>
                <a:cubicBezTo>
                  <a:pt x="151" y="205"/>
                  <a:pt x="183" y="112"/>
                  <a:pt x="303" y="112"/>
                </a:cubicBezTo>
                <a:cubicBezTo>
                  <a:pt x="2965" y="112"/>
                  <a:pt x="2965" y="112"/>
                  <a:pt x="2965" y="112"/>
                </a:cubicBezTo>
                <a:cubicBezTo>
                  <a:pt x="3085" y="112"/>
                  <a:pt x="3118" y="19"/>
                  <a:pt x="3118" y="19"/>
                </a:cubicBezTo>
                <a:cubicBezTo>
                  <a:pt x="3118" y="0"/>
                  <a:pt x="3118" y="0"/>
                  <a:pt x="3118" y="0"/>
                </a:cubicBezTo>
                <a:cubicBezTo>
                  <a:pt x="3118" y="0"/>
                  <a:pt x="3085" y="93"/>
                  <a:pt x="2965" y="93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  <a:effectLst>
            <a:outerShdw blurRad="50800" dist="25400" dir="5400000" algn="t" rotWithShape="0">
              <a:prstClr val="black">
                <a:alpha val="31000"/>
              </a:prstClr>
            </a:outerShdw>
          </a:effectLst>
        </p:spPr>
        <p:txBody>
          <a:bodyPr vert="horz" wrap="square" lIns="99563" tIns="49782" rIns="99563" bIns="49782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6741832" y="6623405"/>
            <a:ext cx="2660644" cy="18350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ffectLst/>
        </p:spPr>
        <p:txBody>
          <a:bodyPr wrap="square" lIns="35997" tIns="35997" rIns="35997" bIns="35997" anchor="b" anchorCtr="0">
            <a:noAutofit/>
          </a:bodyPr>
          <a:lstStyle/>
          <a:p>
            <a:pPr marL="0" marR="0" lvl="0" indent="0" algn="r" defTabSz="995445" rtl="0" eaLnBrk="0" fontAlgn="auto" latinLnBrk="0" hangingPunct="0">
              <a:lnSpc>
                <a:spcPct val="9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600" b="0" i="0" noProof="0" dirty="0" smtClean="0">
                <a:solidFill>
                  <a:schemeClr val="tx2"/>
                </a:solidFill>
                <a:latin typeface="+mj-lt"/>
                <a:cs typeface="Helvetica Light"/>
              </a:rPr>
              <a:t>Copyright © Capgemini 2015. All Rights Reserved</a:t>
            </a:r>
          </a:p>
        </p:txBody>
      </p:sp>
      <p:cxnSp>
        <p:nvCxnSpPr>
          <p:cNvPr id="15" name="Straight Connector 5"/>
          <p:cNvCxnSpPr/>
          <p:nvPr>
            <p:custDataLst>
              <p:tags r:id="rId26"/>
            </p:custDataLst>
          </p:nvPr>
        </p:nvCxnSpPr>
        <p:spPr>
          <a:xfrm flipH="1">
            <a:off x="5" y="6362700"/>
            <a:ext cx="9905999" cy="0"/>
          </a:xfrm>
          <a:prstGeom prst="line">
            <a:avLst/>
          </a:prstGeom>
          <a:ln w="9525" cmpd="sng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Image 13" descr="Capgemini_logo.jpg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293002" y="6439028"/>
            <a:ext cx="1557945" cy="344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814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timing>
    <p:tnLst>
      <p:par>
        <p:cTn id="1" dur="indefinite" restart="never" nodeType="tmRoot"/>
      </p:par>
    </p:tnLst>
  </p:timing>
  <p:hf sldNum="0" hdr="0" dt="0"/>
  <p:txStyles>
    <p:titleStyle>
      <a:lvl1pPr marL="0" indent="0" algn="l" defTabSz="914342" rtl="0" eaLnBrk="1" latinLnBrk="0" hangingPunct="1">
        <a:lnSpc>
          <a:spcPct val="85000"/>
        </a:lnSpc>
        <a:spcBef>
          <a:spcPct val="0"/>
        </a:spcBef>
        <a:buNone/>
        <a:defRPr sz="32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66189" indent="-166189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5"/>
        </a:buClr>
        <a:buFont typeface="Wingdings" pitchFamily="2" charset="2"/>
        <a:buChar char="§"/>
        <a:defRPr sz="2200" b="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355600" indent="-180975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3"/>
        </a:buClr>
        <a:buFont typeface="Wingdings" pitchFamily="2" charset="2"/>
        <a:buChar char="§"/>
        <a:defRPr sz="18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2pPr>
      <a:lvl3pPr marL="536575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accent2"/>
        </a:buClr>
        <a:buFont typeface="Arial" pitchFamily="34" charset="0"/>
        <a:buChar char="•"/>
        <a:tabLst/>
        <a:defRPr sz="16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3pPr>
      <a:lvl4pPr marL="711200" indent="-165100" algn="l" defTabSz="914342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Arial" pitchFamily="34" charset="0"/>
        <a:buChar char="–"/>
        <a:tabLst/>
        <a:defRPr sz="1400" kern="1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4pPr>
      <a:lvl5pPr marL="1609624" indent="-193663" algn="l" defTabSz="914342" rtl="0" eaLnBrk="1" latinLnBrk="0" hangingPunct="1">
        <a:spcBef>
          <a:spcPts val="0"/>
        </a:spcBef>
        <a:buClr>
          <a:srgbClr val="B1B1B1"/>
        </a:buClr>
        <a:buFont typeface="Arial" pitchFamily="34" charset="0"/>
        <a:buChar char="–"/>
        <a:defRPr sz="1700" kern="1200">
          <a:solidFill>
            <a:srgbClr val="494949"/>
          </a:solidFill>
          <a:latin typeface="+mn-lt"/>
          <a:ea typeface="+mn-ea"/>
          <a:cs typeface="+mn-cs"/>
        </a:defRPr>
      </a:lvl5pPr>
      <a:lvl6pPr marL="2514441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12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83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54" indent="-228586" algn="l" defTabSz="9143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1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42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3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84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55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26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98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69" algn="l" defTabSz="9143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13" Type="http://schemas.openxmlformats.org/officeDocument/2006/relationships/image" Target="../media/image105.jpg"/><Relationship Id="rId3" Type="http://schemas.openxmlformats.org/officeDocument/2006/relationships/image" Target="../media/image95.jpg"/><Relationship Id="rId7" Type="http://schemas.openxmlformats.org/officeDocument/2006/relationships/image" Target="../media/image99.jpg"/><Relationship Id="rId12" Type="http://schemas.openxmlformats.org/officeDocument/2006/relationships/image" Target="../media/image10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3.jpg"/><Relationship Id="rId5" Type="http://schemas.openxmlformats.org/officeDocument/2006/relationships/image" Target="../media/image97.jpg"/><Relationship Id="rId10" Type="http://schemas.openxmlformats.org/officeDocument/2006/relationships/image" Target="../media/image102.jpg"/><Relationship Id="rId4" Type="http://schemas.openxmlformats.org/officeDocument/2006/relationships/image" Target="../media/image96.jpg"/><Relationship Id="rId9" Type="http://schemas.openxmlformats.org/officeDocument/2006/relationships/image" Target="../media/image10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11" Type="http://schemas.openxmlformats.org/officeDocument/2006/relationships/image" Target="../media/image18.png"/><Relationship Id="rId5" Type="http://schemas.openxmlformats.org/officeDocument/2006/relationships/image" Target="../media/image12.jpg"/><Relationship Id="rId10" Type="http://schemas.openxmlformats.org/officeDocument/2006/relationships/image" Target="../media/image17.png"/><Relationship Id="rId4" Type="http://schemas.openxmlformats.org/officeDocument/2006/relationships/image" Target="../media/image11.jp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jpg"/><Relationship Id="rId10" Type="http://schemas.openxmlformats.org/officeDocument/2006/relationships/image" Target="../media/image28.jpg"/><Relationship Id="rId4" Type="http://schemas.openxmlformats.org/officeDocument/2006/relationships/image" Target="../media/image22.jp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0.jpg"/><Relationship Id="rId21" Type="http://schemas.openxmlformats.org/officeDocument/2006/relationships/image" Target="../media/image48.jpg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17" Type="http://schemas.openxmlformats.org/officeDocument/2006/relationships/image" Target="../media/image44.jpg"/><Relationship Id="rId25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3.jpg"/><Relationship Id="rId20" Type="http://schemas.openxmlformats.org/officeDocument/2006/relationships/image" Target="../media/image47.jp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5" Type="http://schemas.openxmlformats.org/officeDocument/2006/relationships/image" Target="../media/image32.jpg"/><Relationship Id="rId15" Type="http://schemas.openxmlformats.org/officeDocument/2006/relationships/image" Target="../media/image42.jp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4" Type="http://schemas.openxmlformats.org/officeDocument/2006/relationships/image" Target="../media/image31.png"/><Relationship Id="rId9" Type="http://schemas.openxmlformats.org/officeDocument/2006/relationships/image" Target="../media/image36.jpg"/><Relationship Id="rId14" Type="http://schemas.openxmlformats.org/officeDocument/2006/relationships/image" Target="../media/image41.png"/><Relationship Id="rId22" Type="http://schemas.openxmlformats.org/officeDocument/2006/relationships/image" Target="../media/image49.jpg"/><Relationship Id="rId27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13" Type="http://schemas.openxmlformats.org/officeDocument/2006/relationships/image" Target="../media/image73.jpg"/><Relationship Id="rId18" Type="http://schemas.openxmlformats.org/officeDocument/2006/relationships/image" Target="../media/image78.png"/><Relationship Id="rId3" Type="http://schemas.openxmlformats.org/officeDocument/2006/relationships/image" Target="../media/image63.jpg"/><Relationship Id="rId7" Type="http://schemas.openxmlformats.org/officeDocument/2006/relationships/image" Target="../media/image67.png"/><Relationship Id="rId12" Type="http://schemas.openxmlformats.org/officeDocument/2006/relationships/image" Target="../media/image72.jpg"/><Relationship Id="rId17" Type="http://schemas.openxmlformats.org/officeDocument/2006/relationships/image" Target="../media/image77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11" Type="http://schemas.openxmlformats.org/officeDocument/2006/relationships/image" Target="../media/image71.png"/><Relationship Id="rId5" Type="http://schemas.openxmlformats.org/officeDocument/2006/relationships/image" Target="../media/image65.jpg"/><Relationship Id="rId15" Type="http://schemas.openxmlformats.org/officeDocument/2006/relationships/image" Target="../media/image75.png"/><Relationship Id="rId10" Type="http://schemas.openxmlformats.org/officeDocument/2006/relationships/image" Target="../media/image70.jpg"/><Relationship Id="rId19" Type="http://schemas.openxmlformats.org/officeDocument/2006/relationships/image" Target="../media/image79.png"/><Relationship Id="rId4" Type="http://schemas.openxmlformats.org/officeDocument/2006/relationships/image" Target="../media/image64.jp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g"/><Relationship Id="rId3" Type="http://schemas.openxmlformats.org/officeDocument/2006/relationships/image" Target="../media/image80.png"/><Relationship Id="rId7" Type="http://schemas.openxmlformats.org/officeDocument/2006/relationships/image" Target="../media/image8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g"/><Relationship Id="rId5" Type="http://schemas.openxmlformats.org/officeDocument/2006/relationships/image" Target="../media/image8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Teradata </a:t>
            </a:r>
            <a:r>
              <a:rPr lang="en-US" dirty="0" err="1"/>
              <a:t>Bacis</a:t>
            </a:r>
            <a:r>
              <a:rPr lang="en-US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Lesson 07: Teradata Popular OLAP Examples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34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31" name="object 28"/>
          <p:cNvSpPr/>
          <p:nvPr/>
        </p:nvSpPr>
        <p:spPr>
          <a:xfrm>
            <a:off x="990601" y="1600073"/>
            <a:ext cx="7315200" cy="33481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RANK, QUALIFY &amp; </a:t>
            </a:r>
            <a:r>
              <a:rPr lang="en-US" dirty="0"/>
              <a:t>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762001" y="1428750"/>
            <a:ext cx="7772400" cy="4000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905001" y="1971675"/>
            <a:ext cx="5562600" cy="2914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2057401" y="1376426"/>
            <a:ext cx="5638801" cy="4105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828800" y="1828800"/>
            <a:ext cx="6400800" cy="3581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RANK, QUALIFY &amp; PARTITION BY </a:t>
            </a:r>
          </a:p>
        </p:txBody>
      </p:sp>
      <p:sp>
        <p:nvSpPr>
          <p:cNvPr id="32" name="object 29"/>
          <p:cNvSpPr/>
          <p:nvPr/>
        </p:nvSpPr>
        <p:spPr>
          <a:xfrm>
            <a:off x="1524000" y="1228725"/>
            <a:ext cx="7010400" cy="4400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RANK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31" name="object 28"/>
          <p:cNvSpPr/>
          <p:nvPr/>
        </p:nvSpPr>
        <p:spPr>
          <a:xfrm>
            <a:off x="1414527" y="1371600"/>
            <a:ext cx="7077074" cy="4762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 &amp; PARTITION BY </a:t>
            </a:r>
          </a:p>
        </p:txBody>
      </p:sp>
      <p:sp>
        <p:nvSpPr>
          <p:cNvPr id="58" name="object 31"/>
          <p:cNvSpPr/>
          <p:nvPr/>
        </p:nvSpPr>
        <p:spPr>
          <a:xfrm>
            <a:off x="951050" y="3954781"/>
            <a:ext cx="7526090" cy="17762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32"/>
          <p:cNvSpPr/>
          <p:nvPr/>
        </p:nvSpPr>
        <p:spPr>
          <a:xfrm>
            <a:off x="5386231" y="5696713"/>
            <a:ext cx="3063475" cy="1554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33"/>
          <p:cNvSpPr/>
          <p:nvPr/>
        </p:nvSpPr>
        <p:spPr>
          <a:xfrm>
            <a:off x="5386231" y="4279393"/>
            <a:ext cx="3063475" cy="1289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34"/>
          <p:cNvSpPr/>
          <p:nvPr/>
        </p:nvSpPr>
        <p:spPr>
          <a:xfrm>
            <a:off x="2752555" y="4764025"/>
            <a:ext cx="1179666" cy="11247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35"/>
          <p:cNvSpPr/>
          <p:nvPr/>
        </p:nvSpPr>
        <p:spPr>
          <a:xfrm>
            <a:off x="941906" y="3904489"/>
            <a:ext cx="1463151" cy="19933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6"/>
          <p:cNvSpPr/>
          <p:nvPr/>
        </p:nvSpPr>
        <p:spPr>
          <a:xfrm>
            <a:off x="3552717" y="2615184"/>
            <a:ext cx="418370" cy="132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37"/>
          <p:cNvSpPr/>
          <p:nvPr/>
        </p:nvSpPr>
        <p:spPr>
          <a:xfrm>
            <a:off x="1015062" y="2359152"/>
            <a:ext cx="2871436" cy="512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38"/>
          <p:cNvSpPr/>
          <p:nvPr/>
        </p:nvSpPr>
        <p:spPr>
          <a:xfrm>
            <a:off x="5395376" y="2331720"/>
            <a:ext cx="2981173" cy="5212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39"/>
          <p:cNvSpPr/>
          <p:nvPr/>
        </p:nvSpPr>
        <p:spPr>
          <a:xfrm>
            <a:off x="5623992" y="1362456"/>
            <a:ext cx="1280257" cy="31089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40"/>
          <p:cNvSpPr/>
          <p:nvPr/>
        </p:nvSpPr>
        <p:spPr>
          <a:xfrm>
            <a:off x="3895644" y="1362456"/>
            <a:ext cx="1380850" cy="31089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41"/>
          <p:cNvSpPr/>
          <p:nvPr/>
        </p:nvSpPr>
        <p:spPr>
          <a:xfrm>
            <a:off x="2587951" y="1362456"/>
            <a:ext cx="1179666" cy="31089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23"/>
          <p:cNvSpPr txBox="1"/>
          <p:nvPr/>
        </p:nvSpPr>
        <p:spPr>
          <a:xfrm>
            <a:off x="3544590" y="2553849"/>
            <a:ext cx="187925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B9737C"/>
                </a:solidFill>
                <a:latin typeface="Arial"/>
                <a:cs typeface="Arial"/>
              </a:rPr>
              <a:t>_c</a:t>
            </a:r>
            <a:endParaRPr sz="1450">
              <a:latin typeface="Arial"/>
              <a:cs typeface="Arial"/>
            </a:endParaRPr>
          </a:p>
        </p:txBody>
      </p:sp>
      <p:sp>
        <p:nvSpPr>
          <p:cNvPr id="70" name="object 22"/>
          <p:cNvSpPr txBox="1"/>
          <p:nvPr/>
        </p:nvSpPr>
        <p:spPr>
          <a:xfrm>
            <a:off x="3882944" y="2590897"/>
            <a:ext cx="117055" cy="1638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05"/>
              </a:lnSpc>
              <a:spcBef>
                <a:spcPts val="60"/>
              </a:spcBef>
            </a:pPr>
            <a:r>
              <a:rPr sz="1050" spc="0" dirty="0" smtClean="0">
                <a:solidFill>
                  <a:srgbClr val="B9737C"/>
                </a:solidFill>
                <a:latin typeface="Arial"/>
                <a:cs typeface="Arial"/>
              </a:rPr>
              <a:t>5</a:t>
            </a:r>
            <a:endParaRPr sz="1050">
              <a:latin typeface="Arial"/>
              <a:cs typeface="Arial"/>
            </a:endParaRPr>
          </a:p>
        </p:txBody>
      </p:sp>
      <p:sp>
        <p:nvSpPr>
          <p:cNvPr id="71" name="object 21"/>
          <p:cNvSpPr txBox="1"/>
          <p:nvPr/>
        </p:nvSpPr>
        <p:spPr>
          <a:xfrm>
            <a:off x="8363849" y="3965206"/>
            <a:ext cx="158227" cy="2705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65"/>
              </a:lnSpc>
              <a:spcBef>
                <a:spcPts val="103"/>
              </a:spcBef>
            </a:pPr>
            <a:r>
              <a:rPr sz="950" spc="0" dirty="0" smtClean="0">
                <a:solidFill>
                  <a:srgbClr val="3A5B85"/>
                </a:solidFill>
                <a:latin typeface="Arial"/>
                <a:cs typeface="Arial"/>
              </a:rPr>
              <a:t>r </a:t>
            </a:r>
            <a:r>
              <a:rPr sz="950" spc="32" dirty="0" smtClean="0">
                <a:solidFill>
                  <a:srgbClr val="3A5B85"/>
                </a:solidFill>
                <a:latin typeface="Arial"/>
                <a:cs typeface="Arial"/>
              </a:rPr>
              <a:t> </a:t>
            </a:r>
            <a:r>
              <a:rPr sz="1900" spc="0" dirty="0" smtClean="0">
                <a:solidFill>
                  <a:srgbClr val="A6A7A8"/>
                </a:solidFill>
                <a:latin typeface="Arial"/>
                <a:cs typeface="Arial"/>
              </a:rPr>
              <a:t>I</a:t>
            </a:r>
            <a:endParaRPr sz="1900">
              <a:latin typeface="Arial"/>
              <a:cs typeface="Arial"/>
            </a:endParaRPr>
          </a:p>
        </p:txBody>
      </p:sp>
      <p:sp>
        <p:nvSpPr>
          <p:cNvPr id="72" name="object 20"/>
          <p:cNvSpPr txBox="1"/>
          <p:nvPr/>
        </p:nvSpPr>
        <p:spPr>
          <a:xfrm>
            <a:off x="6420600" y="3973455"/>
            <a:ext cx="235917" cy="2095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8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876A7F"/>
                </a:solidFill>
                <a:latin typeface="Arial"/>
                <a:cs typeface="Arial"/>
              </a:rPr>
              <a:t>uo</a:t>
            </a:r>
            <a:r>
              <a:rPr sz="1450" b="1" dirty="0" smtClean="0">
                <a:solidFill>
                  <a:srgbClr val="BCB8B6"/>
                </a:solidFill>
                <a:latin typeface="Arial"/>
                <a:cs typeface="Arial"/>
              </a:rPr>
              <a:t>-</a:t>
            </a:r>
            <a:endParaRPr sz="1450">
              <a:latin typeface="Arial"/>
              <a:cs typeface="Arial"/>
            </a:endParaRPr>
          </a:p>
        </p:txBody>
      </p:sp>
      <p:sp>
        <p:nvSpPr>
          <p:cNvPr id="73" name="object 19"/>
          <p:cNvSpPr txBox="1"/>
          <p:nvPr/>
        </p:nvSpPr>
        <p:spPr>
          <a:xfrm>
            <a:off x="2410647" y="3980330"/>
            <a:ext cx="190385" cy="210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1450" b="1" dirty="0" smtClean="0">
                <a:solidFill>
                  <a:srgbClr val="5E4C61"/>
                </a:solidFill>
                <a:latin typeface="Times New Roman"/>
                <a:cs typeface="Times New Roman"/>
              </a:rPr>
              <a:t>E</a:t>
            </a:r>
            <a:r>
              <a:rPr sz="1450" b="1" dirty="0" smtClean="0">
                <a:solidFill>
                  <a:srgbClr val="BCB8B6"/>
                </a:solidFill>
                <a:latin typeface="Times New Roman"/>
                <a:cs typeface="Times New Roman"/>
              </a:rPr>
              <a:t>j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74" name="object 18"/>
          <p:cNvSpPr txBox="1"/>
          <p:nvPr/>
        </p:nvSpPr>
        <p:spPr>
          <a:xfrm>
            <a:off x="2668985" y="4007224"/>
            <a:ext cx="120491" cy="217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5" name="object 17"/>
          <p:cNvSpPr txBox="1"/>
          <p:nvPr/>
        </p:nvSpPr>
        <p:spPr>
          <a:xfrm>
            <a:off x="6688082" y="4009370"/>
            <a:ext cx="100844" cy="838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450" spc="0" dirty="0" smtClean="0">
                <a:solidFill>
                  <a:srgbClr val="BCB8B6"/>
                </a:solidFill>
                <a:latin typeface="Times New Roman"/>
                <a:cs typeface="Times New Roman"/>
              </a:rPr>
              <a:t>- </a:t>
            </a:r>
            <a:r>
              <a:rPr sz="450" spc="76" dirty="0" smtClean="0">
                <a:solidFill>
                  <a:srgbClr val="BCB8B6"/>
                </a:solidFill>
                <a:latin typeface="Times New Roman"/>
                <a:cs typeface="Times New Roman"/>
              </a:rPr>
              <a:t> </a:t>
            </a:r>
            <a:r>
              <a:rPr sz="450" spc="0" dirty="0" smtClean="0">
                <a:solidFill>
                  <a:srgbClr val="A6A7A8"/>
                </a:solidFill>
                <a:latin typeface="Times New Roman"/>
                <a:cs typeface="Times New Roman"/>
              </a:rPr>
              <a:t>-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76" name="object 16"/>
          <p:cNvSpPr txBox="1"/>
          <p:nvPr/>
        </p:nvSpPr>
        <p:spPr>
          <a:xfrm>
            <a:off x="6841255" y="4032333"/>
            <a:ext cx="103594" cy="165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25"/>
              </a:lnSpc>
              <a:spcBef>
                <a:spcPts val="61"/>
              </a:spcBef>
            </a:pPr>
            <a:r>
              <a:rPr sz="1100" b="1" spc="0" dirty="0" smtClean="0">
                <a:solidFill>
                  <a:srgbClr val="5E4C61"/>
                </a:solidFill>
                <a:latin typeface="Arial"/>
                <a:cs typeface="Arial"/>
              </a:rPr>
              <a:t>E</a:t>
            </a:r>
            <a:endParaRPr sz="1100">
              <a:latin typeface="Arial"/>
              <a:cs typeface="Arial"/>
            </a:endParaRPr>
          </a:p>
        </p:txBody>
      </p:sp>
      <p:sp>
        <p:nvSpPr>
          <p:cNvPr id="77" name="object 15"/>
          <p:cNvSpPr txBox="1"/>
          <p:nvPr/>
        </p:nvSpPr>
        <p:spPr>
          <a:xfrm>
            <a:off x="8030067" y="4097075"/>
            <a:ext cx="116653" cy="1765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15"/>
              </a:lnSpc>
              <a:spcBef>
                <a:spcPts val="65"/>
              </a:spcBef>
            </a:pPr>
            <a:r>
              <a:rPr sz="1200" b="1" spc="0" dirty="0" smtClean="0">
                <a:solidFill>
                  <a:srgbClr val="898791"/>
                </a:solidFill>
                <a:latin typeface="Times New Roman"/>
                <a:cs typeface="Times New Roman"/>
              </a:rPr>
              <a:t>0</a:t>
            </a:r>
            <a:endParaRPr sz="1200">
              <a:latin typeface="Times New Roman"/>
              <a:cs typeface="Times New Roman"/>
            </a:endParaRPr>
          </a:p>
        </p:txBody>
      </p:sp>
      <p:sp>
        <p:nvSpPr>
          <p:cNvPr id="78" name="object 14"/>
          <p:cNvSpPr txBox="1"/>
          <p:nvPr/>
        </p:nvSpPr>
        <p:spPr>
          <a:xfrm>
            <a:off x="3944671" y="4288669"/>
            <a:ext cx="112479" cy="483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 marR="20764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76A7F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</a:pPr>
            <a:r>
              <a:rPr sz="1100" spc="0" dirty="0" smtClean="0">
                <a:solidFill>
                  <a:srgbClr val="75797E"/>
                </a:solidFill>
                <a:latin typeface="Arial"/>
                <a:cs typeface="Arial"/>
              </a:rPr>
              <a:t>2</a:t>
            </a:r>
            <a:endParaRPr sz="1100">
              <a:latin typeface="Arial"/>
              <a:cs typeface="Arial"/>
            </a:endParaRPr>
          </a:p>
          <a:p>
            <a:pPr marL="12700" marR="1539">
              <a:lnSpc>
                <a:spcPct val="95825"/>
              </a:lnSpc>
              <a:spcBef>
                <a:spcPts val="75"/>
              </a:spcBef>
            </a:pPr>
            <a:r>
              <a:rPr sz="1000" spc="0" dirty="0" smtClean="0">
                <a:solidFill>
                  <a:srgbClr val="636668"/>
                </a:solidFill>
                <a:latin typeface="Times New Roman"/>
                <a:cs typeface="Times New Roman"/>
              </a:rPr>
              <a:t>.2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9" name="object 13"/>
          <p:cNvSpPr txBox="1"/>
          <p:nvPr/>
        </p:nvSpPr>
        <p:spPr>
          <a:xfrm>
            <a:off x="1153249" y="4354338"/>
            <a:ext cx="55162" cy="977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550" dirty="0" smtClean="0">
                <a:solidFill>
                  <a:srgbClr val="BCB8B6"/>
                </a:solidFill>
                <a:latin typeface="Arial"/>
                <a:cs typeface="Arial"/>
              </a:rPr>
              <a:t>I</a:t>
            </a:r>
            <a:r>
              <a:rPr sz="550" dirty="0" smtClean="0">
                <a:solidFill>
                  <a:srgbClr val="636668"/>
                </a:solidFill>
                <a:latin typeface="Arial"/>
                <a:cs typeface="Arial"/>
              </a:rPr>
              <a:t>=</a:t>
            </a:r>
            <a:endParaRPr sz="550">
              <a:latin typeface="Arial"/>
              <a:cs typeface="Arial"/>
            </a:endParaRPr>
          </a:p>
        </p:txBody>
      </p:sp>
      <p:sp>
        <p:nvSpPr>
          <p:cNvPr id="80" name="object 12"/>
          <p:cNvSpPr txBox="1"/>
          <p:nvPr/>
        </p:nvSpPr>
        <p:spPr>
          <a:xfrm>
            <a:off x="7421944" y="4414937"/>
            <a:ext cx="234393" cy="1536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255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" name="object 11"/>
          <p:cNvSpPr txBox="1"/>
          <p:nvPr/>
        </p:nvSpPr>
        <p:spPr>
          <a:xfrm>
            <a:off x="942922" y="4627714"/>
            <a:ext cx="268495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898791"/>
                </a:solidFill>
                <a:latin typeface="Segoe UI"/>
                <a:cs typeface="Segoe UI"/>
              </a:rPr>
              <a:t>�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82" name="object 10"/>
          <p:cNvSpPr txBox="1"/>
          <p:nvPr/>
        </p:nvSpPr>
        <p:spPr>
          <a:xfrm>
            <a:off x="7421942" y="4743852"/>
            <a:ext cx="235208" cy="1587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75"/>
              </a:lnSpc>
              <a:spcBef>
                <a:spcPts val="58"/>
              </a:spcBef>
            </a:pPr>
            <a:r>
              <a:rPr sz="1050" spc="0" dirty="0" smtClean="0">
                <a:solidFill>
                  <a:srgbClr val="75797E"/>
                </a:solidFill>
                <a:latin typeface="Arial"/>
                <a:cs typeface="Arial"/>
              </a:rPr>
              <a:t>233</a:t>
            </a:r>
            <a:endParaRPr sz="1050">
              <a:latin typeface="Arial"/>
              <a:cs typeface="Arial"/>
            </a:endParaRPr>
          </a:p>
        </p:txBody>
      </p:sp>
      <p:sp>
        <p:nvSpPr>
          <p:cNvPr id="83" name="object 9"/>
          <p:cNvSpPr txBox="1"/>
          <p:nvPr/>
        </p:nvSpPr>
        <p:spPr>
          <a:xfrm>
            <a:off x="3953814" y="4945288"/>
            <a:ext cx="101810" cy="4798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5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5</a:t>
            </a:r>
            <a:endParaRPr sz="1000">
              <a:latin typeface="Times New Roman"/>
              <a:cs typeface="Times New Roman"/>
            </a:endParaRPr>
          </a:p>
          <a:p>
            <a:pPr marL="12700" marR="1158">
              <a:lnSpc>
                <a:spcPct val="95825"/>
              </a:lnSpc>
              <a:spcBef>
                <a:spcPts val="153"/>
              </a:spcBef>
            </a:pPr>
            <a:r>
              <a:rPr sz="9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6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1000" b="1" spc="0" dirty="0" smtClean="0">
                <a:solidFill>
                  <a:srgbClr val="898791"/>
                </a:solidFill>
                <a:latin typeface="Arial"/>
                <a:cs typeface="Arial"/>
              </a:rPr>
              <a:t>7</a:t>
            </a:r>
            <a:endParaRPr sz="1000">
              <a:latin typeface="Arial"/>
              <a:cs typeface="Arial"/>
            </a:endParaRPr>
          </a:p>
        </p:txBody>
      </p:sp>
      <p:sp>
        <p:nvSpPr>
          <p:cNvPr id="84" name="object 8"/>
          <p:cNvSpPr txBox="1"/>
          <p:nvPr/>
        </p:nvSpPr>
        <p:spPr>
          <a:xfrm>
            <a:off x="8363850" y="5506839"/>
            <a:ext cx="120491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500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s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85" name="object 7"/>
          <p:cNvSpPr txBox="1"/>
          <p:nvPr/>
        </p:nvSpPr>
        <p:spPr>
          <a:xfrm>
            <a:off x="5400965" y="5526035"/>
            <a:ext cx="263249" cy="736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350" spc="0" dirty="0" smtClean="0">
                <a:solidFill>
                  <a:srgbClr val="A6A7A8"/>
                </a:solidFill>
                <a:latin typeface="Arial"/>
                <a:cs typeface="Arial"/>
              </a:rPr>
              <a:t>1------t</a:t>
            </a:r>
            <a:endParaRPr sz="350">
              <a:latin typeface="Arial"/>
              <a:cs typeface="Arial"/>
            </a:endParaRPr>
          </a:p>
        </p:txBody>
      </p:sp>
      <p:sp>
        <p:nvSpPr>
          <p:cNvPr id="86" name="object 6"/>
          <p:cNvSpPr txBox="1"/>
          <p:nvPr/>
        </p:nvSpPr>
        <p:spPr>
          <a:xfrm>
            <a:off x="5487841" y="5573899"/>
            <a:ext cx="112099" cy="1612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90"/>
              </a:lnSpc>
              <a:spcBef>
                <a:spcPts val="59"/>
              </a:spcBef>
            </a:pPr>
            <a:r>
              <a:rPr sz="1050" dirty="0" smtClean="0">
                <a:solidFill>
                  <a:srgbClr val="E4AF74"/>
                </a:solidFill>
                <a:latin typeface="Arial"/>
                <a:cs typeface="Arial"/>
              </a:rPr>
              <a:t>'</a:t>
            </a:r>
            <a:r>
              <a:rPr sz="1050" dirty="0" smtClean="0">
                <a:solidFill>
                  <a:srgbClr val="75797E"/>
                </a:solidFill>
                <a:latin typeface="Arial"/>
                <a:cs typeface="Arial"/>
              </a:rPr>
              <a:t>9</a:t>
            </a:r>
            <a:endParaRPr sz="1050">
              <a:latin typeface="Arial"/>
              <a:cs typeface="Arial"/>
            </a:endParaRPr>
          </a:p>
        </p:txBody>
      </p:sp>
      <p:sp>
        <p:nvSpPr>
          <p:cNvPr id="87" name="object 5"/>
          <p:cNvSpPr txBox="1"/>
          <p:nvPr/>
        </p:nvSpPr>
        <p:spPr>
          <a:xfrm>
            <a:off x="3953815" y="5594943"/>
            <a:ext cx="104272" cy="1701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65"/>
              </a:lnSpc>
              <a:spcBef>
                <a:spcPts val="63"/>
              </a:spcBef>
            </a:pPr>
            <a:r>
              <a:rPr sz="1150" b="1" spc="0" dirty="0" smtClean="0">
                <a:solidFill>
                  <a:srgbClr val="75797E"/>
                </a:solidFill>
                <a:latin typeface="Times New Roman"/>
                <a:cs typeface="Times New Roman"/>
              </a:rPr>
              <a:t>9</a:t>
            </a:r>
            <a:endParaRPr sz="11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Title 58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87" name="Content Placeholder 586"/>
          <p:cNvSpPr>
            <a:spLocks noGrp="1"/>
          </p:cNvSpPr>
          <p:nvPr>
            <p:ph idx="1"/>
          </p:nvPr>
        </p:nvSpPr>
        <p:spPr>
          <a:xfrm>
            <a:off x="323394" y="1371601"/>
            <a:ext cx="7461338" cy="4643751"/>
          </a:xfrm>
        </p:spPr>
        <p:txBody>
          <a:bodyPr/>
          <a:lstStyle/>
          <a:p>
            <a:r>
              <a:rPr lang="en-US" dirty="0"/>
              <a:t>1. Which two partitioning expressions are available to both single-</a:t>
            </a:r>
          </a:p>
          <a:p>
            <a:pPr lvl="1"/>
            <a:r>
              <a:rPr lang="en-US" dirty="0"/>
              <a:t>level and multi-level partitioned tables? (Choose two.)</a:t>
            </a:r>
          </a:p>
          <a:p>
            <a:pPr lvl="1"/>
            <a:r>
              <a:rPr lang="en-US" dirty="0"/>
              <a:t>A. MODULO_N partitioning</a:t>
            </a:r>
          </a:p>
          <a:p>
            <a:pPr lvl="1"/>
            <a:r>
              <a:rPr lang="en-US" dirty="0"/>
              <a:t>B. CASE_N partitioning</a:t>
            </a:r>
          </a:p>
          <a:p>
            <a:pPr lvl="1"/>
            <a:r>
              <a:rPr lang="en-US" dirty="0"/>
              <a:t>C. RANGE_N partitioning</a:t>
            </a:r>
          </a:p>
          <a:p>
            <a:pPr lvl="1"/>
            <a:r>
              <a:rPr lang="en-US" dirty="0"/>
              <a:t>D. Direct partitioning on a numeric </a:t>
            </a:r>
            <a:r>
              <a:rPr lang="en-US" dirty="0" smtClean="0"/>
              <a:t>column</a:t>
            </a:r>
          </a:p>
          <a:p>
            <a:endParaRPr lang="en-US" dirty="0"/>
          </a:p>
          <a:p>
            <a:r>
              <a:rPr lang="en-US" dirty="0"/>
              <a:t>2. What are two reasons a customer would choose table</a:t>
            </a:r>
          </a:p>
          <a:p>
            <a:r>
              <a:rPr lang="en-US" dirty="0"/>
              <a:t>partitioning? (Choose two.)</a:t>
            </a:r>
          </a:p>
          <a:p>
            <a:pPr lvl="1"/>
            <a:r>
              <a:rPr lang="en-US" dirty="0"/>
              <a:t>A. to improve performance of full table scans</a:t>
            </a:r>
          </a:p>
          <a:p>
            <a:pPr lvl="1"/>
            <a:r>
              <a:rPr lang="en-US" dirty="0"/>
              <a:t>B. to reduce the I/O for range constrained queries</a:t>
            </a:r>
          </a:p>
          <a:p>
            <a:pPr lvl="1"/>
            <a:r>
              <a:rPr lang="en-US" dirty="0"/>
              <a:t>C. for better distribution of data between the AMPs</a:t>
            </a:r>
          </a:p>
          <a:p>
            <a:pPr lvl="1"/>
            <a:r>
              <a:rPr lang="en-US" dirty="0"/>
              <a:t>D. for the ability to archive specific partitions in a table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itle 58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585" name="Content Placeholder 58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3. On which two table types can a multi-level partitioned </a:t>
            </a:r>
            <a:r>
              <a:rPr lang="en-US" dirty="0" smtClean="0"/>
              <a:t>primary index </a:t>
            </a:r>
            <a:r>
              <a:rPr lang="en-US" dirty="0"/>
              <a:t>(MLPPI) be created? (Choose two.)</a:t>
            </a:r>
          </a:p>
          <a:p>
            <a:pPr lvl="1"/>
            <a:r>
              <a:rPr lang="en-US" dirty="0"/>
              <a:t>A. Volatile tables</a:t>
            </a:r>
          </a:p>
          <a:p>
            <a:pPr lvl="1"/>
            <a:r>
              <a:rPr lang="en-US" dirty="0"/>
              <a:t>B. Derived tables</a:t>
            </a:r>
          </a:p>
          <a:p>
            <a:pPr lvl="1"/>
            <a:r>
              <a:rPr lang="en-US" dirty="0"/>
              <a:t>C. Global temporary tables</a:t>
            </a:r>
          </a:p>
          <a:p>
            <a:pPr lvl="1"/>
            <a:r>
              <a:rPr lang="en-US" dirty="0"/>
              <a:t>D. Compressed join </a:t>
            </a:r>
            <a:r>
              <a:rPr lang="en-US" dirty="0" smtClean="0"/>
              <a:t>indexes</a:t>
            </a:r>
          </a:p>
          <a:p>
            <a:endParaRPr lang="en-US" dirty="0"/>
          </a:p>
          <a:p>
            <a:r>
              <a:rPr lang="en-US" dirty="0"/>
              <a:t>4. Which two table types support multi-level partitioned</a:t>
            </a:r>
          </a:p>
          <a:p>
            <a:pPr marL="0" indent="0">
              <a:buNone/>
            </a:pPr>
            <a:r>
              <a:rPr lang="en-US" dirty="0" smtClean="0"/>
              <a:t>primary </a:t>
            </a:r>
            <a:r>
              <a:rPr lang="en-US" dirty="0"/>
              <a:t>indexes (MLPPI)? (Choose two.)</a:t>
            </a:r>
          </a:p>
          <a:p>
            <a:pPr lvl="1"/>
            <a:r>
              <a:rPr lang="en-US" dirty="0"/>
              <a:t>A. Base tables</a:t>
            </a:r>
          </a:p>
          <a:p>
            <a:pPr lvl="1"/>
            <a:r>
              <a:rPr lang="en-US" dirty="0"/>
              <a:t>B. Compressed Join Indexes</a:t>
            </a:r>
          </a:p>
          <a:p>
            <a:pPr lvl="1"/>
            <a:r>
              <a:rPr lang="en-US" dirty="0"/>
              <a:t>C. Global temporary Trace tables</a:t>
            </a:r>
          </a:p>
          <a:p>
            <a:pPr lvl="1"/>
            <a:r>
              <a:rPr lang="en-US" dirty="0"/>
              <a:t>D. Non-compressed join indexes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</a:t>
            </a:r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7" name="Content Placeholder 3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be familiar with popular OLAP functions</a:t>
            </a:r>
            <a:r>
              <a:rPr lang="en-US" dirty="0" smtClean="0"/>
              <a:t>.</a:t>
            </a:r>
          </a:p>
          <a:p>
            <a:r>
              <a:rPr lang="en-US" dirty="0"/>
              <a:t>To be familiar with the PARTITION By concept</a:t>
            </a:r>
            <a:r>
              <a:rPr lang="en-US" dirty="0" smtClean="0"/>
              <a:t>.</a:t>
            </a:r>
          </a:p>
          <a:p>
            <a:r>
              <a:rPr lang="en-US" dirty="0" smtClean="0"/>
              <a:t>To be familiar with RANK() . ROW_NUMBER(), QULIFY functions.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object 48"/>
          <p:cNvSpPr/>
          <p:nvPr/>
        </p:nvSpPr>
        <p:spPr>
          <a:xfrm>
            <a:off x="0" y="1"/>
            <a:ext cx="0" cy="6362699"/>
          </a:xfrm>
          <a:custGeom>
            <a:avLst/>
            <a:gdLst/>
            <a:ahLst/>
            <a:cxnLst/>
            <a:rect l="l" t="t" r="r" b="b"/>
            <a:pathLst>
              <a:path h="6362699">
                <a:moveTo>
                  <a:pt x="0" y="6362699"/>
                </a:moveTo>
                <a:lnTo>
                  <a:pt x="0" y="0"/>
                </a:lnTo>
                <a:lnTo>
                  <a:pt x="0" y="63626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Title 5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Table “OLAP_EXAMPLE</a:t>
            </a:r>
            <a:r>
              <a:rPr lang="en-US" dirty="0" smtClean="0"/>
              <a:t>”</a:t>
            </a:r>
            <a:endParaRPr lang="en-US" dirty="0"/>
          </a:p>
        </p:txBody>
      </p:sp>
      <p:sp>
        <p:nvSpPr>
          <p:cNvPr id="59" name="object 44"/>
          <p:cNvSpPr/>
          <p:nvPr/>
        </p:nvSpPr>
        <p:spPr>
          <a:xfrm>
            <a:off x="585262" y="1275588"/>
            <a:ext cx="8612023" cy="4880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47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51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56"/>
          <p:cNvSpPr/>
          <p:nvPr/>
        </p:nvSpPr>
        <p:spPr>
          <a:xfrm>
            <a:off x="2" y="6362700"/>
            <a:ext cx="9905999" cy="0"/>
          </a:xfrm>
          <a:custGeom>
            <a:avLst/>
            <a:gdLst/>
            <a:ahLst/>
            <a:cxnLst/>
            <a:rect l="l" t="t" r="r" b="b"/>
            <a:pathLst>
              <a:path w="9905999">
                <a:moveTo>
                  <a:pt x="9905999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9"/>
          <p:cNvSpPr txBox="1"/>
          <p:nvPr/>
        </p:nvSpPr>
        <p:spPr>
          <a:xfrm>
            <a:off x="1729366" y="1241110"/>
            <a:ext cx="332518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45"/>
              </a:lnSpc>
              <a:spcBef>
                <a:spcPts val="87"/>
              </a:spcBef>
            </a:pPr>
            <a:r>
              <a:rPr sz="1600" spc="69" dirty="0" smtClean="0">
                <a:solidFill>
                  <a:srgbClr val="C37F86"/>
                </a:solidFill>
                <a:latin typeface="Times New Roman"/>
                <a:cs typeface="Times New Roman"/>
              </a:rPr>
              <a:t>-</a:t>
            </a:r>
            <a:r>
              <a:rPr sz="1500" spc="0" baseline="32367" dirty="0" smtClean="0">
                <a:solidFill>
                  <a:srgbClr val="AF5A71"/>
                </a:solidFill>
                <a:latin typeface="Courier New"/>
                <a:cs typeface="Courier New"/>
              </a:rPr>
              <a:t>FR</a:t>
            </a:r>
            <a:r>
              <a:rPr sz="1500" spc="0" baseline="32367" dirty="0" smtClean="0">
                <a:solidFill>
                  <a:srgbClr val="C37F86"/>
                </a:solidFill>
                <a:latin typeface="Courier New"/>
                <a:cs typeface="Courier New"/>
              </a:rPr>
              <a:t>_</a:t>
            </a:r>
            <a:endParaRPr sz="1000" dirty="0">
              <a:latin typeface="Courier New"/>
              <a:cs typeface="Courier New"/>
            </a:endParaRPr>
          </a:p>
        </p:txBody>
      </p:sp>
      <p:sp>
        <p:nvSpPr>
          <p:cNvPr id="64" name="object 38"/>
          <p:cNvSpPr txBox="1"/>
          <p:nvPr/>
        </p:nvSpPr>
        <p:spPr>
          <a:xfrm>
            <a:off x="1262987" y="1256681"/>
            <a:ext cx="407627" cy="1346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850" spc="0" dirty="0" smtClean="0">
                <a:solidFill>
                  <a:srgbClr val="B9B2FF"/>
                </a:solidFill>
                <a:latin typeface="Arial"/>
                <a:cs typeface="Arial"/>
              </a:rPr>
              <a:t>.   </a:t>
            </a:r>
            <a:r>
              <a:rPr sz="850" spc="22" dirty="0" smtClean="0">
                <a:solidFill>
                  <a:srgbClr val="B9B2FF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TI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50" spc="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50" spc="0" dirty="0" smtClean="0">
                <a:solidFill>
                  <a:srgbClr val="FBDE9C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66D86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  <p:sp>
        <p:nvSpPr>
          <p:cNvPr id="65" name="object 37"/>
          <p:cNvSpPr txBox="1"/>
          <p:nvPr/>
        </p:nvSpPr>
        <p:spPr>
          <a:xfrm>
            <a:off x="577134" y="1261026"/>
            <a:ext cx="347968" cy="1320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564CFE"/>
                </a:solidFill>
                <a:latin typeface="Arial"/>
                <a:cs typeface="Arial"/>
              </a:rPr>
              <a:t>SEl.</a:t>
            </a:r>
            <a:r>
              <a:rPr sz="800" dirty="0" smtClean="0">
                <a:solidFill>
                  <a:srgbClr val="9CCFFF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97F"/>
                </a:solidFill>
                <a:latin typeface="Arial"/>
                <a:cs typeface="Arial"/>
              </a:rPr>
              <a:t>'"'</a:t>
            </a:r>
            <a:endParaRPr sz="800">
              <a:latin typeface="Arial"/>
              <a:cs typeface="Arial"/>
            </a:endParaRPr>
          </a:p>
        </p:txBody>
      </p:sp>
      <p:sp>
        <p:nvSpPr>
          <p:cNvPr id="66" name="object 36"/>
          <p:cNvSpPr txBox="1"/>
          <p:nvPr/>
        </p:nvSpPr>
        <p:spPr>
          <a:xfrm>
            <a:off x="2330630" y="1260798"/>
            <a:ext cx="365751" cy="1295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00" dirty="0" smtClean="0">
                <a:solidFill>
                  <a:srgbClr val="C37F86"/>
                </a:solidFill>
                <a:latin typeface="Arial"/>
                <a:cs typeface="Arial"/>
              </a:rPr>
              <a:t>_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D</a:t>
            </a:r>
            <a:r>
              <a:rPr sz="800" dirty="0" smtClean="0">
                <a:solidFill>
                  <a:srgbClr val="AF5A71"/>
                </a:solidFill>
                <a:latin typeface="Arial"/>
                <a:cs typeface="Arial"/>
              </a:rPr>
              <a:t>B</a:t>
            </a:r>
            <a:r>
              <a:rPr sz="800" dirty="0" smtClean="0">
                <a:solidFill>
                  <a:srgbClr val="85337E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B66D86"/>
                </a:solidFill>
                <a:latin typeface="Arial"/>
                <a:cs typeface="Arial"/>
              </a:rPr>
              <a:t>O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35"/>
          <p:cNvSpPr txBox="1"/>
          <p:nvPr/>
        </p:nvSpPr>
        <p:spPr>
          <a:xfrm>
            <a:off x="4683106" y="1286643"/>
            <a:ext cx="112453" cy="863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74797F"/>
                </a:solidFill>
                <a:latin typeface="Arial"/>
                <a:cs typeface="Arial"/>
              </a:rPr>
              <a:t>...ci..</a:t>
            </a:r>
            <a:endParaRPr sz="450">
              <a:latin typeface="Arial"/>
              <a:cs typeface="Arial"/>
            </a:endParaRPr>
          </a:p>
        </p:txBody>
      </p:sp>
      <p:sp>
        <p:nvSpPr>
          <p:cNvPr id="68" name="object 34"/>
          <p:cNvSpPr txBox="1"/>
          <p:nvPr/>
        </p:nvSpPr>
        <p:spPr>
          <a:xfrm>
            <a:off x="5007742" y="1283626"/>
            <a:ext cx="404924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5E5D65"/>
                </a:solidFill>
                <a:latin typeface="Times New Roman"/>
                <a:cs typeface="Times New Roman"/>
              </a:rPr>
              <a:t>Sto:Ji</a:t>
            </a:r>
            <a:r>
              <a:rPr sz="550" spc="-4" dirty="0" smtClean="0">
                <a:solidFill>
                  <a:srgbClr val="5E5D65"/>
                </a:solidFill>
                <a:latin typeface="Times New Roman"/>
                <a:cs typeface="Times New Roman"/>
              </a:rPr>
              <a:t>e</a:t>
            </a:r>
            <a:r>
              <a:rPr sz="550" spc="0" dirty="0" smtClean="0">
                <a:solidFill>
                  <a:srgbClr val="8A488B"/>
                </a:solidFill>
                <a:latin typeface="Times New Roman"/>
                <a:cs typeface="Times New Roman"/>
              </a:rPr>
              <a:t>l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69" name="object 33"/>
          <p:cNvSpPr txBox="1"/>
          <p:nvPr/>
        </p:nvSpPr>
        <p:spPr>
          <a:xfrm>
            <a:off x="8139803" y="1286187"/>
            <a:ext cx="94058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5E5D65"/>
                </a:solidFill>
                <a:latin typeface="Arial"/>
                <a:cs typeface="Arial"/>
              </a:rPr>
              <a:t>[J</a:t>
            </a:r>
            <a:endParaRPr sz="400">
              <a:latin typeface="Arial"/>
              <a:cs typeface="Arial"/>
            </a:endParaRPr>
          </a:p>
        </p:txBody>
      </p:sp>
      <p:sp>
        <p:nvSpPr>
          <p:cNvPr id="70" name="object 32"/>
          <p:cNvSpPr txBox="1"/>
          <p:nvPr/>
        </p:nvSpPr>
        <p:spPr>
          <a:xfrm>
            <a:off x="8683912" y="1287327"/>
            <a:ext cx="311206" cy="93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65"/>
              </a:spcBef>
            </a:pPr>
            <a:r>
              <a:rPr sz="500" dirty="0" smtClean="0">
                <a:solidFill>
                  <a:srgbClr val="5E5D65"/>
                </a:solidFill>
                <a:latin typeface="Arial"/>
                <a:cs typeface="Arial"/>
              </a:rPr>
              <a:t>Sa.lea</a:t>
            </a:r>
            <a:endParaRPr sz="500">
              <a:latin typeface="Arial"/>
              <a:cs typeface="Arial"/>
            </a:endParaRPr>
          </a:p>
        </p:txBody>
      </p:sp>
      <p:sp>
        <p:nvSpPr>
          <p:cNvPr id="71" name="object 31"/>
          <p:cNvSpPr txBox="1"/>
          <p:nvPr/>
        </p:nvSpPr>
        <p:spPr>
          <a:xfrm>
            <a:off x="8997119" y="1414314"/>
            <a:ext cx="20834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330</a:t>
            </a:r>
            <a:endParaRPr sz="550">
              <a:latin typeface="Arial"/>
              <a:cs typeface="Arial"/>
            </a:endParaRPr>
          </a:p>
        </p:txBody>
      </p:sp>
      <p:sp>
        <p:nvSpPr>
          <p:cNvPr id="72" name="object 30"/>
          <p:cNvSpPr txBox="1"/>
          <p:nvPr/>
        </p:nvSpPr>
        <p:spPr>
          <a:xfrm>
            <a:off x="3958387" y="1420143"/>
            <a:ext cx="82570" cy="3920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834549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EC1DB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.d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73" name="object 29"/>
          <p:cNvSpPr txBox="1"/>
          <p:nvPr/>
        </p:nvSpPr>
        <p:spPr>
          <a:xfrm>
            <a:off x="6569200" y="1511582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4" name="object 28"/>
          <p:cNvSpPr txBox="1"/>
          <p:nvPr/>
        </p:nvSpPr>
        <p:spPr>
          <a:xfrm>
            <a:off x="9045129" y="1901814"/>
            <a:ext cx="160284" cy="109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25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75" name="object 27"/>
          <p:cNvSpPr txBox="1"/>
          <p:nvPr/>
        </p:nvSpPr>
        <p:spPr>
          <a:xfrm>
            <a:off x="9054274" y="2089704"/>
            <a:ext cx="165255" cy="1193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74797F"/>
                </a:solidFill>
                <a:latin typeface="Arial"/>
                <a:cs typeface="Arial"/>
              </a:rPr>
              <a:t>so</a:t>
            </a:r>
            <a:endParaRPr sz="700">
              <a:latin typeface="Arial"/>
              <a:cs typeface="Arial"/>
            </a:endParaRPr>
          </a:p>
        </p:txBody>
      </p:sp>
      <p:sp>
        <p:nvSpPr>
          <p:cNvPr id="76" name="object 26"/>
          <p:cNvSpPr txBox="1"/>
          <p:nvPr/>
        </p:nvSpPr>
        <p:spPr>
          <a:xfrm>
            <a:off x="6569200" y="2108229"/>
            <a:ext cx="64275" cy="39117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7" name="object 25"/>
          <p:cNvSpPr txBox="1"/>
          <p:nvPr/>
        </p:nvSpPr>
        <p:spPr>
          <a:xfrm>
            <a:off x="6569201" y="2693254"/>
            <a:ext cx="77598" cy="114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0"/>
              </a:spcBef>
            </a:pPr>
            <a:r>
              <a:rPr sz="70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8" name="object 24"/>
          <p:cNvSpPr txBox="1"/>
          <p:nvPr/>
        </p:nvSpPr>
        <p:spPr>
          <a:xfrm>
            <a:off x="6569200" y="2903756"/>
            <a:ext cx="64275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b="1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79" name="object 23"/>
          <p:cNvSpPr txBox="1"/>
          <p:nvPr/>
        </p:nvSpPr>
        <p:spPr>
          <a:xfrm>
            <a:off x="6560056" y="3098709"/>
            <a:ext cx="91716" cy="5981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.2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75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0" name="object 22"/>
          <p:cNvSpPr txBox="1"/>
          <p:nvPr/>
        </p:nvSpPr>
        <p:spPr>
          <a:xfrm>
            <a:off x="9111427" y="3199680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81" name="object 21"/>
          <p:cNvSpPr txBox="1"/>
          <p:nvPr/>
        </p:nvSpPr>
        <p:spPr>
          <a:xfrm>
            <a:off x="6560056" y="3894624"/>
            <a:ext cx="91716" cy="5955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82" name="object 20"/>
          <p:cNvSpPr txBox="1"/>
          <p:nvPr/>
        </p:nvSpPr>
        <p:spPr>
          <a:xfrm>
            <a:off x="7664279" y="3894624"/>
            <a:ext cx="283919" cy="1933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ROIJ2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ROOi3</a:t>
            </a:r>
            <a:endParaRPr sz="550">
              <a:latin typeface="Arial"/>
              <a:cs typeface="Arial"/>
            </a:endParaRPr>
          </a:p>
        </p:txBody>
      </p:sp>
      <p:sp>
        <p:nvSpPr>
          <p:cNvPr id="83" name="object 19"/>
          <p:cNvSpPr txBox="1"/>
          <p:nvPr/>
        </p:nvSpPr>
        <p:spPr>
          <a:xfrm>
            <a:off x="4854568" y="3983391"/>
            <a:ext cx="272307" cy="99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4" name="object 18"/>
          <p:cNvSpPr txBox="1"/>
          <p:nvPr/>
        </p:nvSpPr>
        <p:spPr>
          <a:xfrm>
            <a:off x="4664815" y="3991892"/>
            <a:ext cx="158016" cy="96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2</a:t>
            </a:r>
            <a:r>
              <a:rPr sz="550" spc="0" dirty="0" smtClean="0">
                <a:solidFill>
                  <a:srgbClr val="9F9F9F"/>
                </a:solidFill>
                <a:latin typeface="Arial"/>
                <a:cs typeface="Arial"/>
              </a:rPr>
              <a:t>7</a:t>
            </a:r>
            <a:endParaRPr sz="550">
              <a:latin typeface="Arial"/>
              <a:cs typeface="Arial"/>
            </a:endParaRPr>
          </a:p>
        </p:txBody>
      </p:sp>
      <p:sp>
        <p:nvSpPr>
          <p:cNvPr id="85" name="object 17"/>
          <p:cNvSpPr txBox="1"/>
          <p:nvPr/>
        </p:nvSpPr>
        <p:spPr>
          <a:xfrm>
            <a:off x="5597575" y="3989227"/>
            <a:ext cx="263162" cy="1917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20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.2{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)1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86" name="object 16"/>
          <p:cNvSpPr txBox="1"/>
          <p:nvPr/>
        </p:nvSpPr>
        <p:spPr>
          <a:xfrm>
            <a:off x="4664815" y="4091220"/>
            <a:ext cx="462072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EBC991"/>
                </a:solidFill>
                <a:latin typeface="Arial"/>
                <a:cs typeface="Arial"/>
              </a:rPr>
              <a:t>.</a:t>
            </a: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28  </a:t>
            </a:r>
            <a:r>
              <a:rPr sz="550" spc="-4" dirty="0" smtClean="0">
                <a:solidFill>
                  <a:srgbClr val="74797F"/>
                </a:solidFill>
                <a:latin typeface="Arial"/>
                <a:cs typeface="Arial"/>
              </a:rPr>
              <a:t> </a:t>
            </a:r>
            <a:r>
              <a:rPr sz="550" spc="0" dirty="0" smtClean="0">
                <a:solidFill>
                  <a:srgbClr val="8E618E"/>
                </a:solidFill>
                <a:latin typeface="Arial"/>
                <a:cs typeface="Arial"/>
              </a:rPr>
              <a:t>N</a:t>
            </a: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6560056" y="4578721"/>
            <a:ext cx="91716" cy="3038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14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88" name="object 14"/>
          <p:cNvSpPr txBox="1"/>
          <p:nvPr/>
        </p:nvSpPr>
        <p:spPr>
          <a:xfrm>
            <a:off x="4664816" y="4685194"/>
            <a:ext cx="453059" cy="302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34! </a:t>
            </a:r>
            <a:r>
              <a:rPr sz="550" spc="133" dirty="0" smtClean="0">
                <a:solidFill>
                  <a:srgbClr val="74797F"/>
                </a:solidFill>
                <a:latin typeface="Times New Roman"/>
                <a:cs typeface="Times New Roman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Times New Roman"/>
                <a:cs typeface="Times New Roman"/>
              </a:rPr>
              <a:t>BIJIO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140"/>
              </a:spcBef>
            </a:pPr>
            <a:r>
              <a:rPr sz="600" spc="0" dirty="0" smtClean="0">
                <a:solidFill>
                  <a:srgbClr val="74797F"/>
                </a:solidFill>
                <a:latin typeface="Courier New"/>
                <a:cs typeface="Courier New"/>
              </a:rPr>
              <a:t>3</a:t>
            </a: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5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EOB</a:t>
            </a: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l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4401"/>
              </a:lnSpc>
              <a:spcBef>
                <a:spcPts val="75"/>
              </a:spcBef>
            </a:pPr>
            <a:r>
              <a:rPr sz="600" spc="0" dirty="0" smtClean="0">
                <a:solidFill>
                  <a:srgbClr val="5E5D65"/>
                </a:solidFill>
                <a:latin typeface="Courier New"/>
                <a:cs typeface="Courier New"/>
              </a:rPr>
              <a:t>36</a:t>
            </a:r>
            <a:r>
              <a:rPr sz="600" spc="-39" dirty="0" smtClean="0">
                <a:solidFill>
                  <a:srgbClr val="5E5D65"/>
                </a:solidFill>
                <a:latin typeface="Courier New"/>
                <a:cs typeface="Courier New"/>
              </a:rPr>
              <a:t> </a:t>
            </a:r>
            <a:r>
              <a:rPr sz="550" spc="0" dirty="0" smtClean="0">
                <a:solidFill>
                  <a:srgbClr val="5E5D65"/>
                </a:solidFill>
                <a:latin typeface="Arial"/>
                <a:cs typeface="Arial"/>
              </a:rPr>
              <a:t>E00</a:t>
            </a:r>
            <a:r>
              <a:rPr sz="550" spc="0" dirty="0" smtClean="0">
                <a:solidFill>
                  <a:srgbClr val="8E8A8A"/>
                </a:solidFill>
                <a:latin typeface="Arial"/>
                <a:cs typeface="Arial"/>
              </a:rPr>
              <a:t>1</a:t>
            </a:r>
            <a:endParaRPr sz="550">
              <a:latin typeface="Arial"/>
              <a:cs typeface="Arial"/>
            </a:endParaRPr>
          </a:p>
        </p:txBody>
      </p:sp>
      <p:sp>
        <p:nvSpPr>
          <p:cNvPr id="89" name="object 13"/>
          <p:cNvSpPr txBox="1"/>
          <p:nvPr/>
        </p:nvSpPr>
        <p:spPr>
          <a:xfrm>
            <a:off x="7664279" y="4687866"/>
            <a:ext cx="283930" cy="1797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874" algn="r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550">
              <a:latin typeface="Arial"/>
              <a:cs typeface="Arial"/>
            </a:endParaRPr>
          </a:p>
          <a:p>
            <a:pPr marR="12700" algn="r">
              <a:lnSpc>
                <a:spcPct val="95825"/>
              </a:lnSpc>
              <a:spcBef>
                <a:spcPts val="145"/>
              </a:spcBef>
            </a:pPr>
            <a:r>
              <a:rPr sz="4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POl)\3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90" name="object 12"/>
          <p:cNvSpPr txBox="1"/>
          <p:nvPr/>
        </p:nvSpPr>
        <p:spPr>
          <a:xfrm>
            <a:off x="9111427" y="4687866"/>
            <a:ext cx="94004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91" name="object 11"/>
          <p:cNvSpPr txBox="1"/>
          <p:nvPr/>
        </p:nvSpPr>
        <p:spPr>
          <a:xfrm>
            <a:off x="6560056" y="4982760"/>
            <a:ext cx="91716" cy="3041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74797F"/>
                </a:solidFill>
                <a:latin typeface="Arial"/>
                <a:cs typeface="Arial"/>
              </a:rPr>
              <a:t>3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20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2" name="object 10"/>
          <p:cNvSpPr txBox="1"/>
          <p:nvPr/>
        </p:nvSpPr>
        <p:spPr>
          <a:xfrm>
            <a:off x="4854568" y="5572162"/>
            <a:ext cx="272307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dirty="0" smtClean="0">
                <a:solidFill>
                  <a:srgbClr val="8E618E"/>
                </a:solidFill>
                <a:latin typeface="Times New Roman"/>
                <a:cs typeface="Times New Roman"/>
              </a:rPr>
              <a:t>1)111</a:t>
            </a:r>
            <a:r>
              <a:rPr sz="550" dirty="0" smtClean="0">
                <a:solidFill>
                  <a:srgbClr val="74797F"/>
                </a:solidFill>
                <a:latin typeface="Times New Roman"/>
                <a:cs typeface="Times New Roman"/>
              </a:rPr>
              <a:t>00</a:t>
            </a:r>
            <a:r>
              <a:rPr sz="55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3" name="object 9"/>
          <p:cNvSpPr txBox="1"/>
          <p:nvPr/>
        </p:nvSpPr>
        <p:spPr>
          <a:xfrm>
            <a:off x="4664815" y="5579020"/>
            <a:ext cx="157998" cy="990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4</a:t>
            </a: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94" name="object 8"/>
          <p:cNvSpPr txBox="1"/>
          <p:nvPr/>
        </p:nvSpPr>
        <p:spPr>
          <a:xfrm>
            <a:off x="6560056" y="5579019"/>
            <a:ext cx="91699" cy="5993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9558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9558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21844">
              <a:lnSpc>
                <a:spcPct val="95825"/>
              </a:lnSpc>
              <a:spcBef>
                <a:spcPts val="140"/>
              </a:spcBef>
            </a:pPr>
            <a:r>
              <a:rPr sz="5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00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E8A8A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74797F"/>
                </a:solidFill>
                <a:latin typeface="Times New Roman"/>
                <a:cs typeface="Times New Roman"/>
              </a:rPr>
              <a:t>3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95" name="object 7"/>
          <p:cNvSpPr txBox="1"/>
          <p:nvPr/>
        </p:nvSpPr>
        <p:spPr>
          <a:xfrm>
            <a:off x="5597575" y="5770021"/>
            <a:ext cx="263162" cy="3086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dirty="0" smtClean="0">
                <a:solidFill>
                  <a:srgbClr val="74797F"/>
                </a:solidFill>
                <a:latin typeface="Times New Roman"/>
                <a:cs typeface="Times New Roman"/>
              </a:rPr>
              <a:t>2(</a:t>
            </a:r>
            <a:r>
              <a:rPr sz="600" dirty="0" smtClean="0">
                <a:solidFill>
                  <a:srgbClr val="7892A0"/>
                </a:solidFill>
                <a:latin typeface="Times New Roman"/>
                <a:cs typeface="Times New Roman"/>
              </a:rPr>
              <a:t>l</a:t>
            </a:r>
            <a:r>
              <a:rPr sz="600" dirty="0" smtClean="0">
                <a:solidFill>
                  <a:srgbClr val="8E8A8A"/>
                </a:solidFill>
                <a:latin typeface="Times New Roman"/>
                <a:cs typeface="Times New Roman"/>
              </a:rPr>
              <a:t>11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70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2:0</a:t>
            </a:r>
            <a:endParaRPr sz="6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20</a:t>
            </a:r>
            <a:endParaRPr sz="600">
              <a:latin typeface="Arial"/>
              <a:cs typeface="Arial"/>
            </a:endParaRPr>
          </a:p>
        </p:txBody>
      </p:sp>
      <p:sp>
        <p:nvSpPr>
          <p:cNvPr id="96" name="object 6"/>
          <p:cNvSpPr txBox="1"/>
          <p:nvPr/>
        </p:nvSpPr>
        <p:spPr>
          <a:xfrm>
            <a:off x="7664279" y="5777258"/>
            <a:ext cx="283755" cy="196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74797F"/>
                </a:solidFill>
                <a:latin typeface="Arial"/>
                <a:cs typeface="Arial"/>
              </a:rPr>
              <a:t>POCil</a:t>
            </a:r>
            <a:r>
              <a:rPr sz="550" dirty="0" smtClean="0">
                <a:solidFill>
                  <a:srgbClr val="8E8A8A"/>
                </a:solidFill>
                <a:latin typeface="Arial"/>
                <a:cs typeface="Arial"/>
              </a:rPr>
              <a:t>r'I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95"/>
              </a:spcBef>
            </a:pPr>
            <a:r>
              <a:rPr sz="600" dirty="0" smtClean="0">
                <a:solidFill>
                  <a:srgbClr val="5E5D65"/>
                </a:solidFill>
                <a:latin typeface="Arial"/>
                <a:cs typeface="Arial"/>
              </a:rPr>
              <a:t>H</a:t>
            </a:r>
            <a:r>
              <a:rPr sz="600" dirty="0" smtClean="0">
                <a:solidFill>
                  <a:srgbClr val="9F9F9F"/>
                </a:solidFill>
                <a:latin typeface="Arial"/>
                <a:cs typeface="Arial"/>
              </a:rPr>
              <a:t>·</a:t>
            </a:r>
            <a:r>
              <a:rPr sz="600" dirty="0" smtClean="0">
                <a:solidFill>
                  <a:srgbClr val="63748E"/>
                </a:solidFill>
                <a:latin typeface="Arial"/>
                <a:cs typeface="Arial"/>
              </a:rPr>
              <a:t>o</a:t>
            </a:r>
            <a:r>
              <a:rPr sz="600" dirty="0" smtClean="0">
                <a:solidFill>
                  <a:srgbClr val="74797F"/>
                </a:solidFill>
                <a:latin typeface="Arial"/>
                <a:cs typeface="Arial"/>
              </a:rPr>
              <a:t>2</a:t>
            </a:r>
            <a:endParaRPr sz="600">
              <a:latin typeface="Arial"/>
              <a:cs typeface="Arial"/>
            </a:endParaRPr>
          </a:p>
        </p:txBody>
      </p:sp>
      <p:sp>
        <p:nvSpPr>
          <p:cNvPr id="97" name="object 5"/>
          <p:cNvSpPr txBox="1"/>
          <p:nvPr/>
        </p:nvSpPr>
        <p:spPr>
          <a:xfrm>
            <a:off x="8987974" y="5973508"/>
            <a:ext cx="217489" cy="1054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5"/>
              </a:spcBef>
            </a:pPr>
            <a:r>
              <a:rPr sz="600" spc="0" dirty="0" smtClean="0">
                <a:solidFill>
                  <a:srgbClr val="74797F"/>
                </a:solidFill>
                <a:latin typeface="Arial"/>
                <a:cs typeface="Arial"/>
              </a:rPr>
              <a:t>22D</a:t>
            </a:r>
            <a:endParaRPr sz="6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bject 36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0" y="0"/>
            <a:ext cx="9906000" cy="1128776"/>
          </a:xfrm>
          <a:custGeom>
            <a:avLst/>
            <a:gdLst/>
            <a:ahLst/>
            <a:cxnLst/>
            <a:rect l="l" t="t" r="r" b="b"/>
            <a:pathLst>
              <a:path w="9906000" h="1128776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100"/>
                </a:lnTo>
                <a:lnTo>
                  <a:pt x="9467850" y="800100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50"/>
                </a:lnTo>
                <a:lnTo>
                  <a:pt x="9905999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6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</a:t>
            </a:r>
            <a:r>
              <a:rPr lang="en-US" dirty="0" smtClean="0"/>
              <a:t>PARTITION by to derive RANK </a:t>
            </a:r>
            <a:endParaRPr lang="en-US" dirty="0"/>
          </a:p>
        </p:txBody>
      </p:sp>
      <p:sp>
        <p:nvSpPr>
          <p:cNvPr id="57" name="object 24"/>
          <p:cNvSpPr/>
          <p:nvPr/>
        </p:nvSpPr>
        <p:spPr>
          <a:xfrm>
            <a:off x="2114713" y="3284983"/>
            <a:ext cx="2432491" cy="3520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25"/>
          <p:cNvSpPr/>
          <p:nvPr/>
        </p:nvSpPr>
        <p:spPr>
          <a:xfrm>
            <a:off x="374931" y="3282696"/>
            <a:ext cx="2331900" cy="4846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26"/>
          <p:cNvSpPr/>
          <p:nvPr/>
        </p:nvSpPr>
        <p:spPr>
          <a:xfrm>
            <a:off x="7745563" y="1630682"/>
            <a:ext cx="676708" cy="1463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27"/>
          <p:cNvSpPr/>
          <p:nvPr/>
        </p:nvSpPr>
        <p:spPr>
          <a:xfrm>
            <a:off x="8506861" y="5304283"/>
            <a:ext cx="189752" cy="61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28"/>
          <p:cNvSpPr/>
          <p:nvPr/>
        </p:nvSpPr>
        <p:spPr>
          <a:xfrm>
            <a:off x="8806349" y="3331465"/>
            <a:ext cx="393223" cy="950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29"/>
          <p:cNvSpPr/>
          <p:nvPr/>
        </p:nvSpPr>
        <p:spPr>
          <a:xfrm>
            <a:off x="8532009" y="1639826"/>
            <a:ext cx="759009" cy="1371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30"/>
          <p:cNvSpPr/>
          <p:nvPr/>
        </p:nvSpPr>
        <p:spPr>
          <a:xfrm>
            <a:off x="8788061" y="5187697"/>
            <a:ext cx="402366" cy="4571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31"/>
          <p:cNvSpPr/>
          <p:nvPr/>
        </p:nvSpPr>
        <p:spPr>
          <a:xfrm>
            <a:off x="8806349" y="4483609"/>
            <a:ext cx="393223" cy="3657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32"/>
          <p:cNvSpPr/>
          <p:nvPr/>
        </p:nvSpPr>
        <p:spPr>
          <a:xfrm>
            <a:off x="8806349" y="3066289"/>
            <a:ext cx="393223" cy="274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33"/>
          <p:cNvSpPr/>
          <p:nvPr/>
        </p:nvSpPr>
        <p:spPr>
          <a:xfrm>
            <a:off x="4974717" y="1447801"/>
            <a:ext cx="4535772" cy="428853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39"/>
          <p:cNvSpPr/>
          <p:nvPr/>
        </p:nvSpPr>
        <p:spPr>
          <a:xfrm>
            <a:off x="402367" y="1499615"/>
            <a:ext cx="3474987" cy="8503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40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41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45"/>
          <p:cNvSpPr/>
          <p:nvPr/>
        </p:nvSpPr>
        <p:spPr>
          <a:xfrm>
            <a:off x="0" y="6362700"/>
            <a:ext cx="9906000" cy="0"/>
          </a:xfrm>
          <a:custGeom>
            <a:avLst/>
            <a:gdLst/>
            <a:ahLst/>
            <a:cxnLst/>
            <a:rect l="l" t="t" r="r" b="b"/>
            <a:pathLst>
              <a:path w="9906000">
                <a:moveTo>
                  <a:pt x="9905999" y="0"/>
                </a:moveTo>
                <a:lnTo>
                  <a:pt x="0" y="0"/>
                </a:lnTo>
                <a:lnTo>
                  <a:pt x="9905999" y="1"/>
                </a:lnTo>
              </a:path>
            </a:pathLst>
          </a:custGeom>
          <a:ln w="9525">
            <a:solidFill>
              <a:srgbClr val="0097C6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17"/>
          <p:cNvSpPr txBox="1"/>
          <p:nvPr/>
        </p:nvSpPr>
        <p:spPr>
          <a:xfrm>
            <a:off x="906343" y="1498702"/>
            <a:ext cx="274209" cy="2209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4"/>
              </a:lnSpc>
              <a:spcBef>
                <a:spcPts val="83"/>
              </a:spcBef>
            </a:pPr>
            <a:r>
              <a:rPr sz="1500" dirty="0" smtClean="0">
                <a:solidFill>
                  <a:srgbClr val="2A2B37"/>
                </a:solidFill>
                <a:latin typeface="Times New Roman"/>
                <a:cs typeface="Times New Roman"/>
              </a:rPr>
              <a:t>t</a:t>
            </a:r>
            <a:r>
              <a:rPr sz="150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72" name="object 16"/>
          <p:cNvSpPr txBox="1"/>
          <p:nvPr/>
        </p:nvSpPr>
        <p:spPr>
          <a:xfrm>
            <a:off x="1372723" y="1495541"/>
            <a:ext cx="1427167" cy="2241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i</a:t>
            </a:r>
            <a:r>
              <a:rPr sz="1450" spc="52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BDC8"/>
                </a:solidFill>
                <a:latin typeface="Arial"/>
                <a:cs typeface="Arial"/>
              </a:rPr>
              <a:t>.    </a:t>
            </a:r>
            <a:r>
              <a:rPr sz="1450" spc="44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Arial"/>
                <a:cs typeface="Arial"/>
              </a:rPr>
              <a:t>d  </a:t>
            </a:r>
            <a:r>
              <a:rPr sz="1200" spc="0" dirty="0" smtClean="0">
                <a:solidFill>
                  <a:srgbClr val="D9B183"/>
                </a:solidFill>
                <a:latin typeface="Arial"/>
                <a:cs typeface="Arial"/>
              </a:rPr>
              <a:t>'</a:t>
            </a:r>
            <a:r>
              <a:rPr sz="1200" spc="0" dirty="0" smtClean="0">
                <a:solidFill>
                  <a:srgbClr val="2A2B37"/>
                </a:solidFill>
                <a:latin typeface="Arial"/>
                <a:cs typeface="Arial"/>
              </a:rPr>
              <a:t>t</a:t>
            </a:r>
            <a:r>
              <a:rPr sz="1200" spc="150" dirty="0" smtClean="0">
                <a:solidFill>
                  <a:srgbClr val="2A2B37"/>
                </a:solidFill>
                <a:latin typeface="Arial"/>
                <a:cs typeface="Arial"/>
              </a:rPr>
              <a:t> </a:t>
            </a:r>
            <a:r>
              <a:rPr sz="1200" spc="0" dirty="0" smtClean="0">
                <a:solidFill>
                  <a:srgbClr val="A7BDC8"/>
                </a:solidFill>
                <a:latin typeface="Arial"/>
                <a:cs typeface="Arial"/>
              </a:rPr>
              <a:t>-   </a:t>
            </a:r>
            <a:r>
              <a:rPr sz="1200" spc="8" dirty="0" smtClean="0">
                <a:solidFill>
                  <a:srgbClr val="A7BDC8"/>
                </a:solidFill>
                <a:latin typeface="Arial"/>
                <a:cs typeface="Arial"/>
              </a:rPr>
              <a:t> </a:t>
            </a:r>
            <a:r>
              <a:rPr sz="150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  </a:t>
            </a:r>
            <a:r>
              <a:rPr sz="1500" spc="8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100" spc="0" dirty="0" smtClean="0">
                <a:solidFill>
                  <a:srgbClr val="413D46"/>
                </a:solidFill>
                <a:latin typeface="Arial"/>
                <a:cs typeface="Arial"/>
              </a:rPr>
              <a:t>RA</a:t>
            </a:r>
            <a:r>
              <a:rPr sz="1100" spc="0" dirty="0" smtClean="0">
                <a:solidFill>
                  <a:srgbClr val="535058"/>
                </a:solidFill>
                <a:latin typeface="Arial"/>
                <a:cs typeface="Arial"/>
              </a:rPr>
              <a:t>NIK</a:t>
            </a:r>
            <a:endParaRPr sz="1100">
              <a:latin typeface="Arial"/>
              <a:cs typeface="Arial"/>
            </a:endParaRPr>
          </a:p>
        </p:txBody>
      </p:sp>
      <p:sp>
        <p:nvSpPr>
          <p:cNvPr id="73" name="object 15"/>
          <p:cNvSpPr txBox="1"/>
          <p:nvPr/>
        </p:nvSpPr>
        <p:spPr>
          <a:xfrm>
            <a:off x="449109" y="1684110"/>
            <a:ext cx="2569911" cy="223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89"/>
              </a:lnSpc>
              <a:spcBef>
                <a:spcPts val="84"/>
              </a:spcBef>
            </a:pP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'f</a:t>
            </a:r>
            <a:r>
              <a:rPr sz="1550" dirty="0" smtClean="0">
                <a:solidFill>
                  <a:srgbClr val="413D46"/>
                </a:solidFill>
                <a:latin typeface="Times New Roman"/>
                <a:cs typeface="Times New Roman"/>
              </a:rPr>
              <a:t>o</a:t>
            </a:r>
            <a:r>
              <a:rPr sz="1550" dirty="0" smtClean="0">
                <a:solidFill>
                  <a:srgbClr val="2A2B37"/>
                </a:solidFill>
                <a:latin typeface="Times New Roman"/>
                <a:cs typeface="Times New Roman"/>
              </a:rPr>
              <a:t>r  </a:t>
            </a:r>
            <a:r>
              <a:rPr sz="1550" spc="-44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each </a:t>
            </a:r>
            <a:r>
              <a:rPr sz="1550" spc="120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4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p </a:t>
            </a:r>
            <a:r>
              <a:rPr sz="1450" spc="346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413D46"/>
                </a:solidFill>
                <a:latin typeface="Arial"/>
                <a:cs typeface="Arial"/>
              </a:rPr>
              <a:t>0</a:t>
            </a:r>
            <a:r>
              <a:rPr sz="1000" spc="0" dirty="0" smtClean="0">
                <a:solidFill>
                  <a:srgbClr val="91BDDF"/>
                </a:solidFill>
                <a:latin typeface="Arial"/>
                <a:cs typeface="Arial"/>
              </a:rPr>
              <a:t>1</a:t>
            </a:r>
            <a:r>
              <a:rPr sz="1000" spc="0" dirty="0" smtClean="0">
                <a:solidFill>
                  <a:srgbClr val="D9B183"/>
                </a:solidFill>
                <a:latin typeface="Arial"/>
                <a:cs typeface="Arial"/>
              </a:rPr>
              <a:t>,_</a:t>
            </a:r>
            <a:r>
              <a:rPr sz="1000" spc="0" dirty="0" smtClean="0">
                <a:solidFill>
                  <a:srgbClr val="E6C798"/>
                </a:solidFill>
                <a:latin typeface="Arial"/>
                <a:cs typeface="Arial"/>
              </a:rPr>
              <a:t>,</a:t>
            </a:r>
            <a:r>
              <a:rPr sz="1000" spc="64" dirty="0" smtClean="0">
                <a:solidFill>
                  <a:srgbClr val="E6C798"/>
                </a:solidFill>
                <a:latin typeface="Arial"/>
                <a:cs typeface="Arial"/>
              </a:rPr>
              <a:t> </a:t>
            </a:r>
            <a:r>
              <a:rPr sz="15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u</a:t>
            </a:r>
            <a:r>
              <a:rPr sz="1550" spc="0" dirty="0" smtClean="0">
                <a:solidFill>
                  <a:srgbClr val="2A2B37"/>
                </a:solidFill>
                <a:latin typeface="Times New Roman"/>
                <a:cs typeface="Times New Roman"/>
              </a:rPr>
              <a:t>ct;  </a:t>
            </a:r>
            <a:r>
              <a:rPr sz="1550" spc="-119" dirty="0" smtClean="0">
                <a:solidFill>
                  <a:srgbClr val="2A2B37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based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74" name="object 14"/>
          <p:cNvSpPr txBox="1"/>
          <p:nvPr/>
        </p:nvSpPr>
        <p:spPr>
          <a:xfrm>
            <a:off x="1267560" y="1878941"/>
            <a:ext cx="2543943" cy="2331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85"/>
              </a:lnSpc>
              <a:spcBef>
                <a:spcPts val="89"/>
              </a:spcBef>
            </a:pPr>
            <a:r>
              <a:rPr sz="225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su</a:t>
            </a:r>
            <a:r>
              <a:rPr sz="225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m</a:t>
            </a:r>
            <a:r>
              <a:rPr sz="2250" spc="144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sa</a:t>
            </a:r>
            <a:r>
              <a:rPr sz="2250" spc="14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1650" spc="0" baseline="5270" dirty="0" smtClean="0">
                <a:solidFill>
                  <a:srgbClr val="413D46"/>
                </a:solidFill>
                <a:latin typeface="Arial"/>
                <a:cs typeface="Arial"/>
              </a:rPr>
              <a:t>e5  </a:t>
            </a:r>
            <a:r>
              <a:rPr sz="1650" spc="129" baseline="5270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v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a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l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ue</a:t>
            </a:r>
            <a:r>
              <a:rPr sz="2250" spc="304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 </a:t>
            </a:r>
            <a:r>
              <a:rPr sz="2250" spc="0" baseline="3341" dirty="0" smtClean="0">
                <a:solidFill>
                  <a:srgbClr val="535058"/>
                </a:solidFill>
                <a:latin typeface="Segoe UI"/>
                <a:cs typeface="Segoe UI"/>
              </a:rPr>
              <a:t>�</a:t>
            </a:r>
            <a:r>
              <a:rPr sz="2250" spc="0" baseline="3923" dirty="0" smtClean="0">
                <a:solidFill>
                  <a:srgbClr val="413D46"/>
                </a:solidFill>
                <a:latin typeface="Courier New"/>
                <a:cs typeface="Courier New"/>
              </a:rPr>
              <a:t>desc</a:t>
            </a:r>
            <a:r>
              <a:rPr sz="2250" spc="0" baseline="3923" dirty="0" smtClean="0">
                <a:solidFill>
                  <a:srgbClr val="535058"/>
                </a:solidFill>
                <a:latin typeface="Courier New"/>
                <a:cs typeface="Courier New"/>
              </a:rPr>
              <a:t>)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75" name="object 13"/>
          <p:cNvSpPr txBox="1"/>
          <p:nvPr/>
        </p:nvSpPr>
        <p:spPr>
          <a:xfrm>
            <a:off x="449106" y="1893688"/>
            <a:ext cx="733186" cy="3837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2103">
              <a:lnSpc>
                <a:spcPts val="1480"/>
              </a:lnSpc>
              <a:spcBef>
                <a:spcPts val="74"/>
              </a:spcBef>
            </a:pP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o</a:t>
            </a:r>
            <a:r>
              <a:rPr sz="2250" spc="0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n</a:t>
            </a:r>
            <a:r>
              <a:rPr sz="2250" spc="-2" baseline="-1961" dirty="0" smtClean="0">
                <a:solidFill>
                  <a:srgbClr val="535058"/>
                </a:solidFill>
                <a:latin typeface="Courier New"/>
                <a:cs typeface="Courier New"/>
              </a:rPr>
              <a:t> </a:t>
            </a:r>
            <a:r>
              <a:rPr sz="2250" spc="0" baseline="-1961" dirty="0" smtClean="0">
                <a:solidFill>
                  <a:srgbClr val="413D46"/>
                </a:solidFill>
                <a:latin typeface="Courier New"/>
                <a:cs typeface="Courier New"/>
              </a:rPr>
              <a:t>the</a:t>
            </a:r>
            <a:endParaRPr sz="1500">
              <a:latin typeface="Courier New"/>
              <a:cs typeface="Courier New"/>
            </a:endParaRPr>
          </a:p>
          <a:p>
            <a:pPr marL="60709">
              <a:lnSpc>
                <a:spcPts val="1470"/>
              </a:lnSpc>
            </a:pPr>
            <a:r>
              <a:rPr sz="2175" spc="0" baseline="1999" dirty="0" smtClean="0">
                <a:solidFill>
                  <a:srgbClr val="CBC3CB"/>
                </a:solidFill>
                <a:latin typeface="Arial"/>
                <a:cs typeface="Arial"/>
              </a:rPr>
              <a:t>·    </a:t>
            </a:r>
            <a:r>
              <a:rPr sz="2175" spc="44" baseline="1999" dirty="0" smtClean="0">
                <a:solidFill>
                  <a:srgbClr val="CBC3CB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13D46"/>
                </a:solidFill>
                <a:latin typeface="Arial"/>
                <a:cs typeface="Arial"/>
              </a:rPr>
              <a:t>1</a:t>
            </a:r>
            <a:r>
              <a:rPr sz="2175" spc="0" baseline="1999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r>
              <a:rPr sz="2175" spc="-94" baseline="1999" dirty="0" smtClean="0">
                <a:solidFill>
                  <a:srgbClr val="91BDDF"/>
                </a:solidFill>
                <a:latin typeface="Arial"/>
                <a:cs typeface="Arial"/>
              </a:rPr>
              <a:t> </a:t>
            </a:r>
            <a:r>
              <a:rPr sz="2400" spc="0" baseline="1811" dirty="0" smtClean="0">
                <a:solidFill>
                  <a:srgbClr val="413D46"/>
                </a:solidFill>
                <a:latin typeface="Times New Roman"/>
                <a:cs typeface="Times New Roman"/>
              </a:rPr>
              <a:t>th</a:t>
            </a:r>
            <a:r>
              <a:rPr sz="2400" spc="0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,</a:t>
            </a:r>
            <a:r>
              <a:rPr sz="2400" spc="-192" baseline="1811" dirty="0" smtClean="0">
                <a:solidFill>
                  <a:srgbClr val="535058"/>
                </a:solidFill>
                <a:latin typeface="Times New Roman"/>
                <a:cs typeface="Times New Roman"/>
              </a:rPr>
              <a:t> </a:t>
            </a:r>
            <a:r>
              <a:rPr sz="2175" spc="0" baseline="1999" dirty="0" smtClean="0">
                <a:solidFill>
                  <a:srgbClr val="535058"/>
                </a:solidFill>
                <a:latin typeface="Arial"/>
                <a:cs typeface="Arial"/>
              </a:rPr>
              <a:t>n</a:t>
            </a:r>
            <a:endParaRPr sz="1450">
              <a:latin typeface="Arial"/>
              <a:cs typeface="Arial"/>
            </a:endParaRPr>
          </a:p>
        </p:txBody>
      </p:sp>
      <p:sp>
        <p:nvSpPr>
          <p:cNvPr id="76" name="object 12"/>
          <p:cNvSpPr txBox="1"/>
          <p:nvPr/>
        </p:nvSpPr>
        <p:spPr>
          <a:xfrm>
            <a:off x="1258414" y="2039892"/>
            <a:ext cx="1438281" cy="2387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0"/>
              </a:lnSpc>
              <a:spcBef>
                <a:spcPts val="90"/>
              </a:spcBef>
            </a:pPr>
            <a:r>
              <a:rPr sz="1450" spc="0" dirty="0" smtClean="0">
                <a:solidFill>
                  <a:srgbClr val="413D46"/>
                </a:solidFill>
                <a:latin typeface="Arial"/>
                <a:cs typeface="Arial"/>
              </a:rPr>
              <a:t>eac</a:t>
            </a:r>
            <a:r>
              <a:rPr sz="1450" spc="256" dirty="0" smtClean="0">
                <a:solidFill>
                  <a:srgbClr val="413D46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A7A1A0"/>
                </a:solidFill>
                <a:latin typeface="Arial"/>
                <a:cs typeface="Arial"/>
              </a:rPr>
              <a:t>-   </a:t>
            </a:r>
            <a:r>
              <a:rPr sz="1450" spc="247" dirty="0" smtClean="0">
                <a:solidFill>
                  <a:srgbClr val="A7A1A0"/>
                </a:solidFill>
                <a:latin typeface="Arial"/>
                <a:cs typeface="Arial"/>
              </a:rPr>
              <a:t> </a:t>
            </a:r>
            <a:r>
              <a:rPr sz="165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S</a:t>
            </a:r>
            <a:r>
              <a:rPr sz="1650" spc="0" dirty="0" smtClean="0">
                <a:solidFill>
                  <a:srgbClr val="E6C798"/>
                </a:solidFill>
                <a:latin typeface="Times New Roman"/>
                <a:cs typeface="Times New Roman"/>
              </a:rPr>
              <a:t>'</a:t>
            </a:r>
            <a:r>
              <a:rPr sz="1650" spc="0" dirty="0" smtClean="0">
                <a:solidFill>
                  <a:srgbClr val="413D46"/>
                </a:solidFill>
                <a:latin typeface="Times New Roman"/>
                <a:cs typeface="Times New Roman"/>
              </a:rPr>
              <a:t>tora</a:t>
            </a:r>
            <a:r>
              <a:rPr sz="1650" spc="-34" dirty="0" smtClean="0">
                <a:solidFill>
                  <a:srgbClr val="413D46"/>
                </a:solidFill>
                <a:latin typeface="Times New Roman"/>
                <a:cs typeface="Times New Roman"/>
              </a:rPr>
              <a:t> </a:t>
            </a:r>
            <a:r>
              <a:rPr sz="800" spc="0" dirty="0" smtClean="0">
                <a:solidFill>
                  <a:srgbClr val="535058"/>
                </a:solidFill>
                <a:latin typeface="Times New Roman"/>
                <a:cs typeface="Times New Roman"/>
              </a:rPr>
              <a:t>•</a:t>
            </a:r>
            <a:r>
              <a:rPr sz="800" spc="0" dirty="0" smtClean="0">
                <a:solidFill>
                  <a:srgbClr val="91BDDF"/>
                </a:solidFill>
                <a:latin typeface="Times New Roman"/>
                <a:cs typeface="Times New Roman"/>
              </a:rPr>
              <a:t>1     </a:t>
            </a:r>
            <a:r>
              <a:rPr sz="800" spc="4" dirty="0" smtClean="0">
                <a:solidFill>
                  <a:srgbClr val="91BDDF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181818"/>
                </a:solidFill>
                <a:latin typeface="Arial"/>
                <a:cs typeface="Arial"/>
              </a:rPr>
              <a:t>I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11"/>
          <p:cNvSpPr txBox="1"/>
          <p:nvPr/>
        </p:nvSpPr>
        <p:spPr>
          <a:xfrm>
            <a:off x="2106585" y="3269045"/>
            <a:ext cx="1049415" cy="410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6712" marR="24817">
              <a:lnSpc>
                <a:spcPts val="1010"/>
              </a:lnSpc>
              <a:spcBef>
                <a:spcPts val="50"/>
              </a:spcBef>
            </a:pPr>
            <a:r>
              <a:rPr sz="1350" baseline="-3220" dirty="0" smtClean="0">
                <a:solidFill>
                  <a:srgbClr val="A34C69"/>
                </a:solidFill>
                <a:latin typeface="Arial"/>
                <a:cs typeface="Arial"/>
              </a:rPr>
              <a:t>E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5</a:t>
            </a:r>
            <a:r>
              <a:rPr sz="1350" baseline="-3220" dirty="0" smtClean="0">
                <a:solidFill>
                  <a:srgbClr val="A7A1A0"/>
                </a:solidFill>
                <a:latin typeface="Arial"/>
                <a:cs typeface="Arial"/>
              </a:rPr>
              <a:t>)</a:t>
            </a:r>
            <a:r>
              <a:rPr sz="1350" baseline="-3220" dirty="0" smtClean="0">
                <a:solidFill>
                  <a:srgbClr val="B66C7B"/>
                </a:solidFill>
                <a:latin typeface="Arial"/>
                <a:cs typeface="Arial"/>
              </a:rPr>
              <a:t>S5  </a:t>
            </a:r>
            <a:r>
              <a:rPr sz="1350" spc="-9" baseline="-3220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350" spc="0" baseline="-3220" dirty="0" smtClean="0">
                <a:solidFill>
                  <a:srgbClr val="B66C7B"/>
                </a:solidFill>
                <a:latin typeface="Arial"/>
                <a:cs typeface="Arial"/>
              </a:rPr>
              <a:t>LES</a:t>
            </a:r>
            <a:r>
              <a:rPr sz="1350" spc="0" baseline="-3220" dirty="0" smtClean="0">
                <a:solidFill>
                  <a:srgbClr val="6D237B"/>
                </a:solidFill>
                <a:latin typeface="Arial"/>
                <a:cs typeface="Arial"/>
              </a:rPr>
              <a:t>.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ts val="990"/>
              </a:lnSpc>
            </a:pP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STORB</a:t>
            </a:r>
            <a:r>
              <a:rPr sz="1000" dirty="0" smtClean="0">
                <a:solidFill>
                  <a:srgbClr val="A14C96"/>
                </a:solidFill>
                <a:latin typeface="Arial"/>
                <a:cs typeface="Arial"/>
              </a:rPr>
              <a:t>I</a:t>
            </a:r>
            <a:r>
              <a:rPr sz="1000" dirty="0" smtClean="0">
                <a:solidFill>
                  <a:srgbClr val="B66C7B"/>
                </a:solidFill>
                <a:latin typeface="Arial"/>
                <a:cs typeface="Arial"/>
              </a:rPr>
              <a:t>D</a:t>
            </a:r>
            <a:r>
              <a:rPr sz="1000" spc="9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ORDER</a:t>
            </a:r>
            <a:endParaRPr sz="1000">
              <a:latin typeface="Times New Roman"/>
              <a:cs typeface="Times New Roman"/>
            </a:endParaRPr>
          </a:p>
          <a:p>
            <a:pPr marL="611678" marR="24817">
              <a:lnSpc>
                <a:spcPts val="1165"/>
              </a:lnSpc>
              <a:spcBef>
                <a:spcPts val="8"/>
              </a:spcBef>
            </a:pPr>
            <a:r>
              <a:rPr sz="1725" spc="0" baseline="5117" dirty="0" smtClean="0">
                <a:solidFill>
                  <a:srgbClr val="A34C69"/>
                </a:solidFill>
                <a:latin typeface="Courier New"/>
                <a:cs typeface="Courier New"/>
              </a:rPr>
              <a:t>P</a:t>
            </a:r>
            <a:r>
              <a:rPr sz="1725" spc="0" baseline="5117" dirty="0" smtClean="0">
                <a:solidFill>
                  <a:srgbClr val="C18691"/>
                </a:solidFill>
                <a:latin typeface="Courier New"/>
                <a:cs typeface="Courier New"/>
              </a:rPr>
              <a:t>U</a:t>
            </a:r>
            <a:r>
              <a:rPr sz="1725" spc="0" baseline="5117" dirty="0" smtClean="0">
                <a:solidFill>
                  <a:srgbClr val="B66C7B"/>
                </a:solidFill>
                <a:latin typeface="Courier New"/>
                <a:cs typeface="Courier New"/>
              </a:rPr>
              <a:t>E</a:t>
            </a:r>
            <a:endParaRPr sz="1150">
              <a:latin typeface="Courier New"/>
              <a:cs typeface="Courier New"/>
            </a:endParaRPr>
          </a:p>
        </p:txBody>
      </p:sp>
      <p:sp>
        <p:nvSpPr>
          <p:cNvPr id="78" name="object 10"/>
          <p:cNvSpPr txBox="1"/>
          <p:nvPr/>
        </p:nvSpPr>
        <p:spPr>
          <a:xfrm>
            <a:off x="3334262" y="3381907"/>
            <a:ext cx="17992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B66C7B"/>
                </a:solidFill>
                <a:latin typeface="Times New Roman"/>
                <a:cs typeface="Times New Roman"/>
              </a:rPr>
              <a:t>SS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9" name="object 9"/>
          <p:cNvSpPr txBox="1"/>
          <p:nvPr/>
        </p:nvSpPr>
        <p:spPr>
          <a:xfrm>
            <a:off x="3562879" y="3381907"/>
            <a:ext cx="408641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A85886"/>
                </a:solidFill>
                <a:latin typeface="Arial"/>
                <a:cs typeface="Arial"/>
              </a:rPr>
              <a:t>L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ES</a:t>
            </a:r>
            <a:r>
              <a:rPr sz="1000" spc="173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Times New Roman"/>
                <a:cs typeface="Times New Roman"/>
              </a:rPr>
              <a:t>D</a:t>
            </a:r>
            <a:r>
              <a:rPr sz="1000" spc="0" dirty="0" smtClean="0">
                <a:solidFill>
                  <a:srgbClr val="5F86FE"/>
                </a:solidFill>
                <a:latin typeface="Times New Roman"/>
                <a:cs typeface="Times New Roman"/>
              </a:rPr>
              <a:t>: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0" name="object 8"/>
          <p:cNvSpPr txBox="1"/>
          <p:nvPr/>
        </p:nvSpPr>
        <p:spPr>
          <a:xfrm>
            <a:off x="4006398" y="3381907"/>
            <a:ext cx="3978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7CC5FE"/>
                </a:solidFill>
                <a:latin typeface="Times New Roman"/>
                <a:cs typeface="Times New Roman"/>
              </a:rPr>
              <a:t>·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81" name="object 7"/>
          <p:cNvSpPr txBox="1"/>
          <p:nvPr/>
        </p:nvSpPr>
        <p:spPr>
          <a:xfrm>
            <a:off x="4134424" y="3381907"/>
            <a:ext cx="440543" cy="1562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45"/>
              </a:lnSpc>
              <a:spcBef>
                <a:spcPts val="57"/>
              </a:spcBef>
            </a:pPr>
            <a:r>
              <a:rPr sz="1000" spc="0" dirty="0" smtClean="0">
                <a:solidFill>
                  <a:srgbClr val="CBC3CB"/>
                </a:solidFill>
                <a:latin typeface="Times New Roman"/>
                <a:cs typeface="Times New Roman"/>
              </a:rPr>
              <a:t>-  </a:t>
            </a:r>
            <a:r>
              <a:rPr sz="1000" spc="20" dirty="0" smtClean="0">
                <a:solidFill>
                  <a:srgbClr val="CBC3CB"/>
                </a:solidFill>
                <a:latin typeface="Times New Roman"/>
                <a:cs typeface="Times New Roman"/>
              </a:rPr>
              <a:t> </a:t>
            </a:r>
            <a:r>
              <a:rPr sz="1000" spc="0" dirty="0" smtClean="0">
                <a:solidFill>
                  <a:srgbClr val="5049FE"/>
                </a:solidFill>
                <a:latin typeface="Arial"/>
                <a:cs typeface="Arial"/>
              </a:rPr>
              <a:t>AS</a:t>
            </a:r>
            <a:r>
              <a:rPr sz="1000" spc="3" dirty="0" smtClean="0">
                <a:solidFill>
                  <a:srgbClr val="5049FE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B66C7B"/>
                </a:solidFill>
                <a:latin typeface="Arial"/>
                <a:cs typeface="Arial"/>
              </a:rPr>
              <a:t>R</a:t>
            </a:r>
            <a:r>
              <a:rPr sz="1000" spc="148" dirty="0" smtClean="0">
                <a:solidFill>
                  <a:srgbClr val="B66C7B"/>
                </a:solidFill>
                <a:latin typeface="Arial"/>
                <a:cs typeface="Arial"/>
              </a:rPr>
              <a:t> </a:t>
            </a:r>
            <a:r>
              <a:rPr sz="1000" spc="0" dirty="0" smtClean="0">
                <a:solidFill>
                  <a:srgbClr val="F7E192"/>
                </a:solidFill>
                <a:latin typeface="Arial"/>
                <a:cs typeface="Arial"/>
              </a:rPr>
              <a:t>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2" name="object 6"/>
          <p:cNvSpPr txBox="1"/>
          <p:nvPr/>
        </p:nvSpPr>
        <p:spPr>
          <a:xfrm>
            <a:off x="8498733" y="5290193"/>
            <a:ext cx="36832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D9B183"/>
                </a:solidFill>
                <a:latin typeface="Arial"/>
                <a:cs typeface="Arial"/>
              </a:rPr>
              <a:t>•</a:t>
            </a:r>
            <a:endParaRPr sz="450">
              <a:latin typeface="Arial"/>
              <a:cs typeface="Arial"/>
            </a:endParaRPr>
          </a:p>
        </p:txBody>
      </p:sp>
      <p:sp>
        <p:nvSpPr>
          <p:cNvPr id="83" name="object 5"/>
          <p:cNvSpPr txBox="1"/>
          <p:nvPr/>
        </p:nvSpPr>
        <p:spPr>
          <a:xfrm>
            <a:off x="8674769" y="5290193"/>
            <a:ext cx="34558" cy="863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450" spc="0" dirty="0" smtClean="0">
                <a:solidFill>
                  <a:srgbClr val="91BDDF"/>
                </a:solidFill>
                <a:latin typeface="Arial"/>
                <a:cs typeface="Arial"/>
              </a:rPr>
              <a:t>I</a:t>
            </a:r>
            <a:endParaRPr sz="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RANK &amp; QUALIFY</a:t>
            </a:r>
            <a:endParaRPr lang="en-US" dirty="0"/>
          </a:p>
        </p:txBody>
      </p:sp>
      <p:sp>
        <p:nvSpPr>
          <p:cNvPr id="42" name="object 15"/>
          <p:cNvSpPr/>
          <p:nvPr/>
        </p:nvSpPr>
        <p:spPr>
          <a:xfrm>
            <a:off x="7672407" y="1719072"/>
            <a:ext cx="548682" cy="1554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16"/>
          <p:cNvSpPr/>
          <p:nvPr/>
        </p:nvSpPr>
        <p:spPr>
          <a:xfrm>
            <a:off x="6053794" y="1719072"/>
            <a:ext cx="466379" cy="1554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17"/>
          <p:cNvSpPr/>
          <p:nvPr/>
        </p:nvSpPr>
        <p:spPr>
          <a:xfrm>
            <a:off x="6956833" y="1721357"/>
            <a:ext cx="324636" cy="1577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18"/>
          <p:cNvSpPr/>
          <p:nvPr/>
        </p:nvSpPr>
        <p:spPr>
          <a:xfrm>
            <a:off x="8394837" y="2971800"/>
            <a:ext cx="740720" cy="274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19"/>
          <p:cNvSpPr/>
          <p:nvPr/>
        </p:nvSpPr>
        <p:spPr>
          <a:xfrm>
            <a:off x="8413128" y="2724911"/>
            <a:ext cx="484669" cy="4572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20"/>
          <p:cNvSpPr/>
          <p:nvPr/>
        </p:nvSpPr>
        <p:spPr>
          <a:xfrm>
            <a:off x="8394837" y="2496311"/>
            <a:ext cx="502958" cy="27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21"/>
          <p:cNvSpPr/>
          <p:nvPr/>
        </p:nvSpPr>
        <p:spPr>
          <a:xfrm>
            <a:off x="5559980" y="1481327"/>
            <a:ext cx="3612157" cy="157276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22"/>
          <p:cNvSpPr/>
          <p:nvPr/>
        </p:nvSpPr>
        <p:spPr>
          <a:xfrm>
            <a:off x="786446" y="4361688"/>
            <a:ext cx="4252287" cy="76809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768157" y="1481328"/>
            <a:ext cx="3712749" cy="841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6"/>
          <p:cNvSpPr txBox="1"/>
          <p:nvPr/>
        </p:nvSpPr>
        <p:spPr>
          <a:xfrm>
            <a:off x="6948705" y="1692137"/>
            <a:ext cx="183164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dirty="0" smtClean="0">
                <a:solidFill>
                  <a:srgbClr val="543962"/>
                </a:solidFill>
                <a:latin typeface="Arial"/>
                <a:cs typeface="Arial"/>
              </a:rPr>
              <a:t>P</a:t>
            </a:r>
            <a:r>
              <a:rPr sz="1550" b="1" dirty="0" smtClean="0">
                <a:solidFill>
                  <a:srgbClr val="526A89"/>
                </a:solidFill>
                <a:latin typeface="Arial"/>
                <a:cs typeface="Arial"/>
              </a:rPr>
              <a:t>r</a:t>
            </a:r>
            <a:endParaRPr sz="1550">
              <a:latin typeface="Arial"/>
              <a:cs typeface="Arial"/>
            </a:endParaRPr>
          </a:p>
        </p:txBody>
      </p:sp>
      <p:sp>
        <p:nvSpPr>
          <p:cNvPr id="52" name="object 5"/>
          <p:cNvSpPr txBox="1"/>
          <p:nvPr/>
        </p:nvSpPr>
        <p:spPr>
          <a:xfrm>
            <a:off x="7184182" y="1692137"/>
            <a:ext cx="135188" cy="2235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95"/>
              </a:lnSpc>
              <a:spcBef>
                <a:spcPts val="84"/>
              </a:spcBef>
            </a:pPr>
            <a:r>
              <a:rPr sz="1550" b="1" spc="0" dirty="0" smtClean="0">
                <a:solidFill>
                  <a:srgbClr val="8DB5D3"/>
                </a:solidFill>
                <a:latin typeface="Arial"/>
                <a:cs typeface="Arial"/>
              </a:rPr>
              <a:t>.            </a:t>
            </a:r>
            <a:r>
              <a:rPr sz="1550" b="1" spc="2" dirty="0" smtClean="0">
                <a:solidFill>
                  <a:srgbClr val="8DB5D3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8B5292"/>
                </a:solidFill>
                <a:latin typeface="Arial"/>
                <a:cs typeface="Arial"/>
              </a:rPr>
              <a:t>I</a:t>
            </a:r>
            <a:endParaRPr sz="1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object 51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70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8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Title 6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ROWS BETWEEN (PRECEDING-FOLLOWINGCURRENT ROW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71" name="object 27"/>
          <p:cNvSpPr/>
          <p:nvPr/>
        </p:nvSpPr>
        <p:spPr>
          <a:xfrm>
            <a:off x="557827" y="3449574"/>
            <a:ext cx="1886095" cy="441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28"/>
          <p:cNvSpPr/>
          <p:nvPr/>
        </p:nvSpPr>
        <p:spPr>
          <a:xfrm>
            <a:off x="4108259" y="3557016"/>
            <a:ext cx="107449" cy="96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29"/>
          <p:cNvSpPr/>
          <p:nvPr/>
        </p:nvSpPr>
        <p:spPr>
          <a:xfrm>
            <a:off x="2094137" y="3557016"/>
            <a:ext cx="2002690" cy="32004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30"/>
          <p:cNvSpPr/>
          <p:nvPr/>
        </p:nvSpPr>
        <p:spPr>
          <a:xfrm>
            <a:off x="5816032" y="4416552"/>
            <a:ext cx="685853" cy="168249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31"/>
          <p:cNvSpPr/>
          <p:nvPr/>
        </p:nvSpPr>
        <p:spPr>
          <a:xfrm>
            <a:off x="5891476" y="3840481"/>
            <a:ext cx="619553" cy="8298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32"/>
          <p:cNvSpPr/>
          <p:nvPr/>
        </p:nvSpPr>
        <p:spPr>
          <a:xfrm>
            <a:off x="6168103" y="4981194"/>
            <a:ext cx="331496" cy="11224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33"/>
          <p:cNvSpPr/>
          <p:nvPr/>
        </p:nvSpPr>
        <p:spPr>
          <a:xfrm>
            <a:off x="6273265" y="5266944"/>
            <a:ext cx="219472" cy="4480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34"/>
          <p:cNvSpPr/>
          <p:nvPr/>
        </p:nvSpPr>
        <p:spPr>
          <a:xfrm>
            <a:off x="7361487" y="1399032"/>
            <a:ext cx="603550" cy="39319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35"/>
          <p:cNvSpPr/>
          <p:nvPr/>
        </p:nvSpPr>
        <p:spPr>
          <a:xfrm>
            <a:off x="5797741" y="1508760"/>
            <a:ext cx="1856374" cy="46177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36"/>
          <p:cNvSpPr/>
          <p:nvPr/>
        </p:nvSpPr>
        <p:spPr>
          <a:xfrm>
            <a:off x="6396721" y="1399032"/>
            <a:ext cx="457235" cy="64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37"/>
          <p:cNvSpPr/>
          <p:nvPr/>
        </p:nvSpPr>
        <p:spPr>
          <a:xfrm>
            <a:off x="7862160" y="2018538"/>
            <a:ext cx="96019" cy="64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38"/>
          <p:cNvSpPr/>
          <p:nvPr/>
        </p:nvSpPr>
        <p:spPr>
          <a:xfrm>
            <a:off x="5806887" y="1316736"/>
            <a:ext cx="3447552" cy="85039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39"/>
          <p:cNvSpPr/>
          <p:nvPr/>
        </p:nvSpPr>
        <p:spPr>
          <a:xfrm>
            <a:off x="7702126" y="4880610"/>
            <a:ext cx="256051" cy="356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40"/>
          <p:cNvSpPr/>
          <p:nvPr/>
        </p:nvSpPr>
        <p:spPr>
          <a:xfrm>
            <a:off x="7699841" y="5266944"/>
            <a:ext cx="265196" cy="832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41"/>
          <p:cNvSpPr/>
          <p:nvPr/>
        </p:nvSpPr>
        <p:spPr>
          <a:xfrm>
            <a:off x="7862160" y="3067812"/>
            <a:ext cx="96019" cy="640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42"/>
          <p:cNvSpPr/>
          <p:nvPr/>
        </p:nvSpPr>
        <p:spPr>
          <a:xfrm>
            <a:off x="7711271" y="4597146"/>
            <a:ext cx="246906" cy="16459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43"/>
          <p:cNvSpPr/>
          <p:nvPr/>
        </p:nvSpPr>
        <p:spPr>
          <a:xfrm>
            <a:off x="7711273" y="3166110"/>
            <a:ext cx="66299" cy="6629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44"/>
          <p:cNvSpPr/>
          <p:nvPr/>
        </p:nvSpPr>
        <p:spPr>
          <a:xfrm>
            <a:off x="7702126" y="3358134"/>
            <a:ext cx="256051" cy="92125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45"/>
          <p:cNvSpPr/>
          <p:nvPr/>
        </p:nvSpPr>
        <p:spPr>
          <a:xfrm>
            <a:off x="8989243" y="3831336"/>
            <a:ext cx="265196" cy="21671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46"/>
          <p:cNvSpPr/>
          <p:nvPr/>
        </p:nvSpPr>
        <p:spPr>
          <a:xfrm>
            <a:off x="8996104" y="2683764"/>
            <a:ext cx="258337" cy="35661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47"/>
          <p:cNvSpPr/>
          <p:nvPr/>
        </p:nvSpPr>
        <p:spPr>
          <a:xfrm>
            <a:off x="8996104" y="3358134"/>
            <a:ext cx="258337" cy="3474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48"/>
          <p:cNvSpPr/>
          <p:nvPr/>
        </p:nvSpPr>
        <p:spPr>
          <a:xfrm>
            <a:off x="9176710" y="2210562"/>
            <a:ext cx="77728" cy="6400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54"/>
          <p:cNvSpPr/>
          <p:nvPr/>
        </p:nvSpPr>
        <p:spPr>
          <a:xfrm>
            <a:off x="8074772" y="5815585"/>
            <a:ext cx="813878" cy="365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55"/>
          <p:cNvSpPr/>
          <p:nvPr/>
        </p:nvSpPr>
        <p:spPr>
          <a:xfrm>
            <a:off x="8074774" y="4471417"/>
            <a:ext cx="795588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56"/>
          <p:cNvSpPr/>
          <p:nvPr/>
        </p:nvSpPr>
        <p:spPr>
          <a:xfrm>
            <a:off x="8074774" y="4279393"/>
            <a:ext cx="795588" cy="36575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57"/>
          <p:cNvSpPr/>
          <p:nvPr/>
        </p:nvSpPr>
        <p:spPr>
          <a:xfrm>
            <a:off x="8074775" y="3712465"/>
            <a:ext cx="804733" cy="2743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58"/>
          <p:cNvSpPr/>
          <p:nvPr/>
        </p:nvSpPr>
        <p:spPr>
          <a:xfrm>
            <a:off x="8074774" y="3429001"/>
            <a:ext cx="795588" cy="2743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59"/>
          <p:cNvSpPr/>
          <p:nvPr/>
        </p:nvSpPr>
        <p:spPr>
          <a:xfrm>
            <a:off x="8083918" y="2852929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60"/>
          <p:cNvSpPr/>
          <p:nvPr/>
        </p:nvSpPr>
        <p:spPr>
          <a:xfrm>
            <a:off x="8083918" y="2660905"/>
            <a:ext cx="786444" cy="36575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61"/>
          <p:cNvSpPr/>
          <p:nvPr/>
        </p:nvSpPr>
        <p:spPr>
          <a:xfrm>
            <a:off x="484669" y="1426465"/>
            <a:ext cx="3886497" cy="61264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23"/>
          <p:cNvSpPr txBox="1"/>
          <p:nvPr/>
        </p:nvSpPr>
        <p:spPr>
          <a:xfrm>
            <a:off x="6388594" y="1382165"/>
            <a:ext cx="473516" cy="10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20"/>
              </a:spcBef>
            </a:pP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R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.-..:::x::I</a:t>
            </a:r>
            <a:r>
              <a:rPr sz="600" dirty="0" smtClean="0">
                <a:solidFill>
                  <a:srgbClr val="874187"/>
                </a:solidFill>
                <a:latin typeface="Times New Roman"/>
                <a:cs typeface="Times New Roman"/>
              </a:rPr>
              <a:t>I</a:t>
            </a:r>
            <a:r>
              <a:rPr sz="600" dirty="0" smtClean="0">
                <a:solidFill>
                  <a:srgbClr val="5B525E"/>
                </a:solidFill>
                <a:latin typeface="Times New Roman"/>
                <a:cs typeface="Times New Roman"/>
              </a:rPr>
              <a:t>D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2" name="object 22"/>
          <p:cNvSpPr txBox="1"/>
          <p:nvPr/>
        </p:nvSpPr>
        <p:spPr>
          <a:xfrm>
            <a:off x="549700" y="1463982"/>
            <a:ext cx="3798093" cy="541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211">
              <a:lnSpc>
                <a:spcPts val="1550"/>
              </a:lnSpc>
              <a:spcBef>
                <a:spcPts val="77"/>
              </a:spcBef>
            </a:pP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Ho </a:t>
            </a:r>
            <a:r>
              <a:rPr sz="1400" spc="159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to</a:t>
            </a:r>
            <a:r>
              <a:rPr sz="1400" spc="246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f</a:t>
            </a:r>
            <a:r>
              <a:rPr sz="140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i</a:t>
            </a:r>
            <a:r>
              <a:rPr sz="1400" spc="223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1400" spc="0" dirty="0" smtClean="0">
                <a:solidFill>
                  <a:srgbClr val="FBCE9B"/>
                </a:solidFill>
                <a:latin typeface="Courier New"/>
                <a:cs typeface="Courier New"/>
              </a:rPr>
              <a:t>1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</a:t>
            </a:r>
            <a:r>
              <a:rPr sz="1400" spc="129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t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h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00" spc="3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m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00" spc="0" dirty="0" smtClean="0">
                <a:solidFill>
                  <a:srgbClr val="65696D"/>
                </a:solidFill>
                <a:latin typeface="Courier New"/>
                <a:cs typeface="Courier New"/>
              </a:rPr>
              <a:t>¥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, </a:t>
            </a:r>
            <a:r>
              <a:rPr sz="1400" spc="-400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g</a:t>
            </a:r>
            <a:r>
              <a:rPr sz="1450" spc="13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sum</a:t>
            </a:r>
            <a:endParaRPr sz="1400">
              <a:latin typeface="Courier New"/>
              <a:cs typeface="Courier New"/>
            </a:endParaRPr>
          </a:p>
          <a:p>
            <a:pPr marL="12700" marR="30211">
              <a:lnSpc>
                <a:spcPts val="1215"/>
              </a:lnSpc>
            </a:pP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f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o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r</a:t>
            </a:r>
            <a:r>
              <a:rPr sz="1450" spc="111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a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 </a:t>
            </a:r>
            <a:r>
              <a:rPr sz="1450" spc="205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pro</a:t>
            </a:r>
            <a:r>
              <a:rPr sz="140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du</a:t>
            </a:r>
            <a:r>
              <a:rPr sz="1400" spc="0" dirty="0" smtClean="0">
                <a:solidFill>
                  <a:srgbClr val="392E3E"/>
                </a:solidFill>
                <a:latin typeface="Courier New"/>
                <a:cs typeface="Courier New"/>
              </a:rPr>
              <a:t>ct</a:t>
            </a:r>
            <a:r>
              <a:rPr sz="1400" spc="204" dirty="0" smtClean="0">
                <a:solidFill>
                  <a:srgbClr val="392E3E"/>
                </a:solidFill>
                <a:latin typeface="Courier New"/>
                <a:cs typeface="Courier New"/>
              </a:rPr>
              <a:t> </a:t>
            </a:r>
            <a:r>
              <a:rPr sz="1300" spc="0" dirty="0" smtClean="0">
                <a:solidFill>
                  <a:srgbClr val="392E3E"/>
                </a:solidFill>
                <a:latin typeface="Arial"/>
                <a:cs typeface="Arial"/>
              </a:rPr>
              <a:t>i</a:t>
            </a:r>
            <a:r>
              <a:rPr sz="1300" spc="623" dirty="0" smtClean="0">
                <a:solidFill>
                  <a:srgbClr val="392E3E"/>
                </a:solidFill>
                <a:latin typeface="Arial"/>
                <a:cs typeface="Arial"/>
              </a:rPr>
              <a:t> 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el</a:t>
            </a:r>
            <a:r>
              <a:rPr sz="1450" spc="0" dirty="0" smtClean="0">
                <a:solidFill>
                  <a:srgbClr val="5B525E"/>
                </a:solidFill>
                <a:latin typeface="Courier New"/>
                <a:cs typeface="Courier New"/>
              </a:rPr>
              <a:t>u</a:t>
            </a:r>
            <a:r>
              <a:rPr sz="1450" spc="0" dirty="0" smtClean="0">
                <a:solidFill>
                  <a:srgbClr val="454552"/>
                </a:solidFill>
                <a:latin typeface="Courier New"/>
                <a:cs typeface="Courier New"/>
              </a:rPr>
              <a:t>din</a:t>
            </a:r>
            <a:r>
              <a:rPr sz="1450" spc="0" dirty="0" smtClean="0">
                <a:solidFill>
                  <a:srgbClr val="392E3E"/>
                </a:solidFill>
                <a:latin typeface="Courier New"/>
                <a:cs typeface="Courier New"/>
              </a:rPr>
              <a:t>g</a:t>
            </a:r>
            <a:endParaRPr sz="1450">
              <a:latin typeface="Courier New"/>
              <a:cs typeface="Courier New"/>
            </a:endParaRPr>
          </a:p>
          <a:p>
            <a:pPr marL="12700">
              <a:lnSpc>
                <a:spcPts val="1445"/>
              </a:lnSpc>
              <a:spcBef>
                <a:spcPts val="11"/>
              </a:spcBef>
            </a:pP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curre</a:t>
            </a:r>
            <a:r>
              <a:rPr sz="2175" spc="0" baseline="6087" dirty="0" smtClean="0">
                <a:solidFill>
                  <a:srgbClr val="5B525E"/>
                </a:solidFill>
                <a:latin typeface="Courier New"/>
                <a:cs typeface="Courier New"/>
              </a:rPr>
              <a:t>n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t</a:t>
            </a:r>
            <a:r>
              <a:rPr sz="2175" spc="352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ro </a:t>
            </a:r>
            <a:r>
              <a:rPr sz="2175" spc="204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and</a:t>
            </a:r>
            <a:r>
              <a:rPr sz="2175" spc="183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1950" spc="0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3  </a:t>
            </a:r>
            <a:r>
              <a:rPr sz="1950" spc="172" baseline="6689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ro </a:t>
            </a:r>
            <a:r>
              <a:rPr sz="2175" spc="9" baseline="5997" dirty="0" smtClean="0">
                <a:solidFill>
                  <a:srgbClr val="454552"/>
                </a:solidFill>
                <a:latin typeface="Times New Roman"/>
                <a:cs typeface="Times New Roman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s</a:t>
            </a:r>
            <a:r>
              <a:rPr sz="2175" spc="436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 </a:t>
            </a:r>
            <a:r>
              <a:rPr sz="2175" spc="0" baseline="6087" dirty="0" smtClean="0">
                <a:solidFill>
                  <a:srgbClr val="454552"/>
                </a:solidFill>
                <a:latin typeface="Courier New"/>
                <a:cs typeface="Courier New"/>
              </a:rPr>
              <a:t>prideding.</a:t>
            </a:r>
            <a:endParaRPr sz="1450">
              <a:latin typeface="Courier New"/>
              <a:cs typeface="Courier New"/>
            </a:endParaRPr>
          </a:p>
        </p:txBody>
      </p:sp>
      <p:sp>
        <p:nvSpPr>
          <p:cNvPr id="103" name="object 21"/>
          <p:cNvSpPr txBox="1"/>
          <p:nvPr/>
        </p:nvSpPr>
        <p:spPr>
          <a:xfrm>
            <a:off x="7854032" y="2006388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4" name="object 20"/>
          <p:cNvSpPr txBox="1"/>
          <p:nvPr/>
        </p:nvSpPr>
        <p:spPr>
          <a:xfrm>
            <a:off x="9168583" y="2198301"/>
            <a:ext cx="94191" cy="8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I!]!</a:t>
            </a:r>
            <a:endParaRPr sz="400">
              <a:latin typeface="Arial"/>
              <a:cs typeface="Arial"/>
            </a:endParaRPr>
          </a:p>
        </p:txBody>
      </p:sp>
      <p:sp>
        <p:nvSpPr>
          <p:cNvPr id="105" name="object 19"/>
          <p:cNvSpPr txBox="1"/>
          <p:nvPr/>
        </p:nvSpPr>
        <p:spPr>
          <a:xfrm>
            <a:off x="8987975" y="2663955"/>
            <a:ext cx="274787" cy="397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1844">
              <a:lnSpc>
                <a:spcPct val="95825"/>
              </a:lnSpc>
              <a:spcBef>
                <a:spcPts val="55"/>
              </a:spcBef>
            </a:pPr>
            <a:r>
              <a:rPr sz="550" dirty="0" smtClean="0">
                <a:solidFill>
                  <a:srgbClr val="E4C79C"/>
                </a:solidFill>
                <a:latin typeface="Arial"/>
                <a:cs typeface="Arial"/>
              </a:rPr>
              <a:t>·</a:t>
            </a:r>
            <a:r>
              <a:rPr sz="550" dirty="0" smtClean="0">
                <a:solidFill>
                  <a:srgbClr val="85464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51rni</a:t>
            </a:r>
            <a:endParaRPr sz="550">
              <a:latin typeface="Arial"/>
              <a:cs typeface="Arial"/>
            </a:endParaRPr>
          </a:p>
          <a:p>
            <a:pPr marL="33275">
              <a:lnSpc>
                <a:spcPct val="95825"/>
              </a:lnSpc>
              <a:spcBef>
                <a:spcPts val="195"/>
              </a:spcBef>
            </a:pPr>
            <a:r>
              <a:rPr sz="550" dirty="0" smtClean="0">
                <a:solidFill>
                  <a:srgbClr val="96696C"/>
                </a:solidFill>
                <a:latin typeface="Arial"/>
                <a:cs typeface="Arial"/>
              </a:rPr>
              <a:t>1</a:t>
            </a:r>
            <a:r>
              <a:rPr sz="550" dirty="0" smtClean="0">
                <a:solidFill>
                  <a:srgbClr val="868991"/>
                </a:solidFill>
                <a:latin typeface="Arial"/>
                <a:cs typeface="Arial"/>
              </a:rPr>
              <a:t>7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5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40"/>
              </a:spcBef>
            </a:pPr>
            <a:r>
              <a:rPr sz="40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3i{),5</a:t>
            </a:r>
            <a:endParaRPr sz="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23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.!555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6" name="object 18"/>
          <p:cNvSpPr txBox="1"/>
          <p:nvPr/>
        </p:nvSpPr>
        <p:spPr>
          <a:xfrm>
            <a:off x="7854032" y="3055662"/>
            <a:ext cx="112298" cy="952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5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07" name="object 17"/>
          <p:cNvSpPr txBox="1"/>
          <p:nvPr/>
        </p:nvSpPr>
        <p:spPr>
          <a:xfrm>
            <a:off x="7703143" y="311527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08" name="object 16"/>
          <p:cNvSpPr txBox="1"/>
          <p:nvPr/>
        </p:nvSpPr>
        <p:spPr>
          <a:xfrm>
            <a:off x="7693998" y="3346903"/>
            <a:ext cx="278810" cy="6740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71348" marR="2263" algn="ctr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6C7C87"/>
                </a:solidFill>
                <a:latin typeface="Arial"/>
                <a:cs typeface="Arial"/>
              </a:rPr>
              <a:t>3!(]11</a:t>
            </a:r>
            <a:endParaRPr sz="400">
              <a:latin typeface="Arial"/>
              <a:cs typeface="Arial"/>
            </a:endParaRPr>
          </a:p>
          <a:p>
            <a:pPr marL="154222" marR="692" algn="ctr">
              <a:lnSpc>
                <a:spcPct val="95825"/>
              </a:lnSpc>
              <a:spcBef>
                <a:spcPts val="180"/>
              </a:spcBef>
            </a:pP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  <a:p>
            <a:pPr marL="153936" marR="382" algn="ctr">
              <a:lnSpc>
                <a:spcPct val="95825"/>
              </a:lnSpc>
              <a:spcBef>
                <a:spcPts val="3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L="154793" marR="1239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  <a:p>
            <a:pPr marL="153936" marR="382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</a:t>
            </a:r>
            <a:endParaRPr sz="650">
              <a:latin typeface="Arial"/>
              <a:cs typeface="Arial"/>
            </a:endParaRPr>
          </a:p>
          <a:p>
            <a:pPr marR="1196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270</a:t>
            </a:r>
            <a:endParaRPr sz="550">
              <a:latin typeface="Arial"/>
              <a:cs typeface="Arial"/>
            </a:endParaRPr>
          </a:p>
          <a:p>
            <a:pPr marL="68966" algn="ctr">
              <a:lnSpc>
                <a:spcPct val="95825"/>
              </a:lnSpc>
              <a:spcBef>
                <a:spcPts val="6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5'0</a:t>
            </a:r>
            <a:endParaRPr sz="650">
              <a:latin typeface="Times New Roman"/>
              <a:cs typeface="Times New Roman"/>
            </a:endParaRPr>
          </a:p>
        </p:txBody>
      </p:sp>
      <p:sp>
        <p:nvSpPr>
          <p:cNvPr id="109" name="object 15"/>
          <p:cNvSpPr txBox="1"/>
          <p:nvPr/>
        </p:nvSpPr>
        <p:spPr>
          <a:xfrm>
            <a:off x="8987975" y="3345983"/>
            <a:ext cx="279929" cy="37871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ct val="95825"/>
              </a:lnSpc>
              <a:spcBef>
                <a:spcPts val="30"/>
              </a:spcBef>
            </a:pP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.22: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liJII</a:t>
            </a:r>
            <a:endParaRPr sz="550">
              <a:latin typeface="Arial"/>
              <a:cs typeface="Arial"/>
            </a:endParaRPr>
          </a:p>
          <a:p>
            <a:pPr marR="647" algn="ctr">
              <a:lnSpc>
                <a:spcPct val="95825"/>
              </a:lnSpc>
              <a:spcBef>
                <a:spcPts val="145"/>
              </a:spcBef>
            </a:pPr>
            <a:r>
              <a:rPr sz="450" dirty="0" smtClean="0">
                <a:solidFill>
                  <a:srgbClr val="65696D"/>
                </a:solidFill>
                <a:latin typeface="Arial"/>
                <a:cs typeface="Arial"/>
              </a:rPr>
              <a:t>:2:2: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li]i</a:t>
            </a:r>
            <a:endParaRPr sz="450">
              <a:latin typeface="Arial"/>
              <a:cs typeface="Arial"/>
            </a:endParaRPr>
          </a:p>
          <a:p>
            <a:pPr marL="80207" marR="69540" algn="ctr">
              <a:lnSpc>
                <a:spcPct val="95825"/>
              </a:lnSpc>
              <a:spcBef>
                <a:spcPts val="80"/>
              </a:spcBef>
            </a:pPr>
            <a:r>
              <a:rPr sz="7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</a:t>
            </a:r>
            <a:endParaRPr sz="700">
              <a:latin typeface="Times New Roman"/>
              <a:cs typeface="Times New Roman"/>
            </a:endParaRPr>
          </a:p>
          <a:p>
            <a:pPr marL="81635" marR="53" algn="ctr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30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0" name="object 14"/>
          <p:cNvSpPr txBox="1"/>
          <p:nvPr/>
        </p:nvSpPr>
        <p:spPr>
          <a:xfrm>
            <a:off x="549700" y="3394400"/>
            <a:ext cx="1919232" cy="5028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6763">
              <a:lnSpc>
                <a:spcPts val="1110"/>
              </a:lnSpc>
              <a:spcBef>
                <a:spcPts val="55"/>
              </a:spcBef>
            </a:pPr>
            <a:r>
              <a:rPr sz="1650" spc="0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�   </a:t>
            </a:r>
            <a:r>
              <a:rPr sz="1650" spc="59" baseline="-4556" dirty="0" smtClean="0">
                <a:solidFill>
                  <a:srgbClr val="443DFE"/>
                </a:solidFill>
                <a:latin typeface="Segoe UI"/>
                <a:cs typeface="Segoe UI"/>
              </a:rPr>
              <a:t> </a:t>
            </a:r>
            <a:r>
              <a:rPr sz="1650" spc="0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1    </a:t>
            </a:r>
            <a:r>
              <a:rPr sz="1650" spc="58" baseline="-527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1650" spc="0" baseline="-5270" dirty="0" smtClean="0">
                <a:solidFill>
                  <a:srgbClr val="B97180"/>
                </a:solidFill>
                <a:latin typeface="Times New Roman"/>
                <a:cs typeface="Times New Roman"/>
              </a:rPr>
              <a:t>Poonm</a:t>
            </a:r>
            <a:r>
              <a:rPr sz="1650" spc="0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r>
              <a:rPr sz="1650" spc="14" baseline="-5270" dirty="0" smtClean="0">
                <a:solidFill>
                  <a:srgbClr val="9F91B8"/>
                </a:solidFill>
                <a:latin typeface="Times New Roman"/>
                <a:cs typeface="Times New Roman"/>
              </a:rPr>
              <a:t> </a:t>
            </a:r>
            <a:r>
              <a:rPr sz="1650" spc="0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�      </a:t>
            </a:r>
            <a:r>
              <a:rPr sz="1650" spc="93" baseline="-4556" dirty="0" smtClean="0">
                <a:solidFill>
                  <a:srgbClr val="B97180"/>
                </a:solidFill>
                <a:latin typeface="Segoe UI"/>
                <a:cs typeface="Segoe UI"/>
              </a:rPr>
              <a:t> </a:t>
            </a:r>
            <a:r>
              <a:rPr sz="1125" spc="0" baseline="-7730" dirty="0" smtClean="0">
                <a:solidFill>
                  <a:srgbClr val="AE5B74"/>
                </a:solidFill>
                <a:latin typeface="Times New Roman"/>
                <a:cs typeface="Times New Roman"/>
              </a:rPr>
              <a:t>!=</a:t>
            </a:r>
            <a:r>
              <a:rPr sz="1125" spc="0" baseline="-7730" dirty="0" smtClean="0">
                <a:solidFill>
                  <a:srgbClr val="B97180"/>
                </a:solidFill>
                <a:latin typeface="Times New Roman"/>
                <a:cs typeface="Times New Roman"/>
              </a:rPr>
              <a:t>.!=:</a:t>
            </a:r>
            <a:r>
              <a:rPr sz="1125" spc="0" baseline="-7730" dirty="0" smtClean="0">
                <a:solidFill>
                  <a:srgbClr val="9F91B8"/>
                </a:solidFill>
                <a:latin typeface="Times New Roman"/>
                <a:cs typeface="Times New Roman"/>
              </a:rPr>
              <a:t>_</a:t>
            </a:r>
            <a:endParaRPr sz="750">
              <a:latin typeface="Times New Roman"/>
              <a:cs typeface="Times New Roman"/>
            </a:endParaRPr>
          </a:p>
          <a:p>
            <a:pPr marL="12700" marR="16763">
              <a:lnSpc>
                <a:spcPts val="1045"/>
              </a:lnSpc>
            </a:pP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s</a:t>
            </a:r>
            <a:r>
              <a:rPr sz="1200" spc="0" dirty="0" smtClean="0">
                <a:solidFill>
                  <a:srgbClr val="7F70FE"/>
                </a:solidFill>
                <a:latin typeface="Arial"/>
                <a:cs typeface="Arial"/>
              </a:rPr>
              <a:t>u</a:t>
            </a:r>
            <a:r>
              <a:rPr sz="1200" spc="0" dirty="0" smtClean="0">
                <a:solidFill>
                  <a:srgbClr val="655FFE"/>
                </a:solidFill>
                <a:latin typeface="Arial"/>
                <a:cs typeface="Arial"/>
              </a:rPr>
              <a:t>r</a:t>
            </a:r>
            <a:r>
              <a:rPr sz="1200" spc="254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0" dirty="0" smtClean="0">
                <a:solidFill>
                  <a:srgbClr val="B97180"/>
                </a:solidFill>
                <a:latin typeface="Arial"/>
                <a:cs typeface="Arial"/>
              </a:rPr>
              <a:t>S</a:t>
            </a:r>
            <a:r>
              <a:rPr sz="900" spc="0" dirty="0" smtClean="0">
                <a:solidFill>
                  <a:srgbClr val="D3D2D3"/>
                </a:solidFill>
                <a:latin typeface="Arial"/>
                <a:cs typeface="Arial"/>
              </a:rPr>
              <a:t>.  </a:t>
            </a:r>
            <a:r>
              <a:rPr sz="900" spc="-29" dirty="0" smtClean="0">
                <a:solidFill>
                  <a:srgbClr val="D3D2D3"/>
                </a:solidFill>
                <a:latin typeface="Arial"/>
                <a:cs typeface="Arial"/>
              </a:rPr>
              <a:t> </a:t>
            </a:r>
            <a:r>
              <a:rPr sz="800" spc="0" dirty="0" smtClean="0">
                <a:solidFill>
                  <a:srgbClr val="B97180"/>
                </a:solidFill>
                <a:latin typeface="Arial"/>
                <a:cs typeface="Arial"/>
              </a:rPr>
              <a:t>ES) </a:t>
            </a:r>
            <a:r>
              <a:rPr sz="800" spc="31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7F70FE"/>
                </a:solidFill>
                <a:latin typeface="Arial"/>
                <a:cs typeface="Arial"/>
              </a:rPr>
              <a:t>O</a:t>
            </a:r>
            <a:r>
              <a:rPr sz="900" spc="0" dirty="0" smtClean="0">
                <a:solidFill>
                  <a:srgbClr val="908BFE"/>
                </a:solidFill>
                <a:latin typeface="Arial"/>
                <a:cs typeface="Arial"/>
              </a:rPr>
              <a:t>V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ER</a:t>
            </a:r>
            <a:r>
              <a:rPr sz="900" spc="-19" dirty="0" smtClean="0">
                <a:solidFill>
                  <a:srgbClr val="655F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868991"/>
                </a:solidFill>
                <a:latin typeface="Arial"/>
                <a:cs typeface="Arial"/>
              </a:rPr>
              <a:t>(</a:t>
            </a:r>
            <a:r>
              <a:rPr sz="900" spc="124" dirty="0" smtClean="0">
                <a:solidFill>
                  <a:srgbClr val="868991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534FFE"/>
                </a:solidFill>
                <a:latin typeface="Arial"/>
                <a:cs typeface="Arial"/>
              </a:rPr>
              <a:t>P</a:t>
            </a:r>
            <a:r>
              <a:rPr sz="900" spc="0" dirty="0" smtClean="0">
                <a:solidFill>
                  <a:srgbClr val="443DFE"/>
                </a:solidFill>
                <a:latin typeface="Arial"/>
                <a:cs typeface="Arial"/>
              </a:rPr>
              <a:t>AR  </a:t>
            </a:r>
            <a:r>
              <a:rPr sz="900" spc="161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900" spc="0" dirty="0" smtClean="0">
                <a:solidFill>
                  <a:srgbClr val="655FFE"/>
                </a:solidFill>
                <a:latin typeface="Arial"/>
                <a:cs typeface="Arial"/>
              </a:rPr>
              <a:t>I</a:t>
            </a:r>
            <a:endParaRPr sz="900">
              <a:latin typeface="Arial"/>
              <a:cs typeface="Arial"/>
            </a:endParaRPr>
          </a:p>
          <a:p>
            <a:pPr marL="67157" marR="86306" algn="ctr">
              <a:lnSpc>
                <a:spcPts val="840"/>
              </a:lnSpc>
            </a:pP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O</a:t>
            </a:r>
            <a:r>
              <a:rPr sz="850" spc="0" dirty="0" smtClean="0">
                <a:solidFill>
                  <a:srgbClr val="7F70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S </a:t>
            </a:r>
            <a:r>
              <a:rPr sz="850" spc="162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BET</a:t>
            </a:r>
            <a:r>
              <a:rPr sz="850" spc="-5" dirty="0" smtClean="0">
                <a:solidFill>
                  <a:srgbClr val="443DFE"/>
                </a:solidFill>
                <a:latin typeface="Times New Roman"/>
                <a:cs typeface="Times New Roman"/>
              </a:rPr>
              <a:t>W</a:t>
            </a:r>
            <a:r>
              <a:rPr sz="850" spc="0" dirty="0" smtClean="0">
                <a:solidFill>
                  <a:srgbClr val="443DFE"/>
                </a:solidFill>
                <a:latin typeface="Times New Roman"/>
                <a:cs typeface="Times New Roman"/>
              </a:rPr>
              <a:t>EEN</a:t>
            </a:r>
            <a:r>
              <a:rPr sz="850" spc="58" dirty="0" smtClean="0">
                <a:solidFill>
                  <a:srgbClr val="443D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FE53FE"/>
                </a:solidFill>
                <a:latin typeface="Times New Roman"/>
                <a:cs typeface="Times New Roman"/>
              </a:rPr>
              <a:t>3</a:t>
            </a:r>
            <a:r>
              <a:rPr sz="850" spc="116" dirty="0" smtClean="0">
                <a:solidFill>
                  <a:srgbClr val="FE53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P  </a:t>
            </a:r>
            <a:r>
              <a:rPr sz="850" spc="168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534FFE"/>
                </a:solidFill>
                <a:latin typeface="Times New Roman"/>
                <a:cs typeface="Times New Roman"/>
              </a:rPr>
              <a:t>ECE  </a:t>
            </a:r>
            <a:r>
              <a:rPr sz="850" spc="74" dirty="0" smtClean="0">
                <a:solidFill>
                  <a:srgbClr val="534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I     </a:t>
            </a:r>
            <a:r>
              <a:rPr sz="850" spc="100" dirty="0" smtClean="0">
                <a:solidFill>
                  <a:srgbClr val="655FFE"/>
                </a:solidFill>
                <a:latin typeface="Times New Roman"/>
                <a:cs typeface="Times New Roman"/>
              </a:rPr>
              <a:t> </a:t>
            </a:r>
            <a:r>
              <a:rPr sz="850" spc="0" dirty="0" smtClean="0">
                <a:solidFill>
                  <a:srgbClr val="655FFE"/>
                </a:solidFill>
                <a:latin typeface="Times New Roman"/>
                <a:cs typeface="Times New Roman"/>
              </a:rPr>
              <a:t>G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ts val="875"/>
              </a:lnSpc>
              <a:spcBef>
                <a:spcPts val="1"/>
              </a:spcBef>
            </a:pPr>
            <a:r>
              <a:rPr sz="850" dirty="0" smtClean="0">
                <a:solidFill>
                  <a:srgbClr val="C9A7FE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443DFE"/>
                </a:solidFill>
                <a:latin typeface="Arial"/>
                <a:cs typeface="Arial"/>
              </a:rPr>
              <a:t>FRO    </a:t>
            </a:r>
            <a:r>
              <a:rPr sz="850" spc="-114" dirty="0" smtClean="0">
                <a:solidFill>
                  <a:srgbClr val="443DFE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TiD</a:t>
            </a:r>
            <a:r>
              <a:rPr sz="850" spc="-164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13</a:t>
            </a:r>
            <a:r>
              <a:rPr sz="850" spc="-8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34F95"/>
                </a:solidFill>
                <a:latin typeface="Arial"/>
                <a:cs typeface="Arial"/>
              </a:rPr>
              <a:t>I    </a:t>
            </a:r>
            <a:r>
              <a:rPr sz="850" spc="7" dirty="0" smtClean="0">
                <a:solidFill>
                  <a:srgbClr val="A34F95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1.11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FR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_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TA  </a:t>
            </a:r>
            <a:r>
              <a:rPr sz="850" spc="29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G_D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B</a:t>
            </a:r>
            <a:r>
              <a:rPr sz="850" spc="-40" dirty="0" smtClean="0">
                <a:solidFill>
                  <a:srgbClr val="AE5B74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469A4"/>
                </a:solidFill>
                <a:latin typeface="Arial"/>
                <a:cs typeface="Arial"/>
              </a:rPr>
              <a:t>.</a:t>
            </a:r>
            <a:r>
              <a:rPr sz="850" spc="0" dirty="0" smtClean="0">
                <a:solidFill>
                  <a:srgbClr val="B97180"/>
                </a:solidFill>
                <a:latin typeface="Arial"/>
                <a:cs typeface="Arial"/>
              </a:rPr>
              <a:t>0</a:t>
            </a:r>
            <a:r>
              <a:rPr sz="850" spc="-89" dirty="0" smtClean="0">
                <a:solidFill>
                  <a:srgbClr val="B97180"/>
                </a:solidFill>
                <a:latin typeface="Arial"/>
                <a:cs typeface="Arial"/>
              </a:rPr>
              <a:t> </a:t>
            </a:r>
            <a:r>
              <a:rPr sz="850" spc="0" dirty="0" smtClean="0">
                <a:solidFill>
                  <a:srgbClr val="AE5B74"/>
                </a:solidFill>
                <a:latin typeface="Arial"/>
                <a:cs typeface="Arial"/>
              </a:rPr>
              <a:t>LA</a:t>
            </a:r>
            <a:endParaRPr sz="850">
              <a:latin typeface="Arial"/>
              <a:cs typeface="Arial"/>
            </a:endParaRPr>
          </a:p>
        </p:txBody>
      </p:sp>
      <p:sp>
        <p:nvSpPr>
          <p:cNvPr id="111" name="object 13"/>
          <p:cNvSpPr txBox="1"/>
          <p:nvPr/>
        </p:nvSpPr>
        <p:spPr>
          <a:xfrm>
            <a:off x="4100131" y="3543938"/>
            <a:ext cx="140299" cy="1358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850" dirty="0" smtClean="0">
                <a:solidFill>
                  <a:srgbClr val="A34F95"/>
                </a:solidFill>
                <a:latin typeface="Arial"/>
                <a:cs typeface="Arial"/>
              </a:rPr>
              <a:t>I</a:t>
            </a:r>
            <a:r>
              <a:rPr sz="850" dirty="0" smtClean="0">
                <a:solidFill>
                  <a:srgbClr val="B97180"/>
                </a:solidFill>
                <a:latin typeface="Arial"/>
                <a:cs typeface="Arial"/>
              </a:rPr>
              <a:t>D</a:t>
            </a:r>
            <a:endParaRPr sz="850">
              <a:latin typeface="Arial"/>
              <a:cs typeface="Arial"/>
            </a:endParaRPr>
          </a:p>
        </p:txBody>
      </p:sp>
      <p:sp>
        <p:nvSpPr>
          <p:cNvPr id="112" name="object 12"/>
          <p:cNvSpPr txBox="1"/>
          <p:nvPr/>
        </p:nvSpPr>
        <p:spPr>
          <a:xfrm>
            <a:off x="5883348" y="3825658"/>
            <a:ext cx="196910" cy="8637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550" spc="0" dirty="0" smtClean="0">
                <a:solidFill>
                  <a:srgbClr val="454552"/>
                </a:solidFill>
                <a:latin typeface="Times New Roman"/>
                <a:cs typeface="Times New Roman"/>
              </a:rPr>
              <a:t>.25</a:t>
            </a:r>
            <a:endParaRPr sz="550">
              <a:latin typeface="Times New Roman"/>
              <a:cs typeface="Times New Roman"/>
            </a:endParaRPr>
          </a:p>
          <a:p>
            <a:pPr marL="12700">
              <a:lnSpc>
                <a:spcPct val="94401"/>
              </a:lnSpc>
              <a:spcBef>
                <a:spcPts val="75"/>
              </a:spcBef>
            </a:pPr>
            <a:r>
              <a:rPr sz="650" spc="0" dirty="0" smtClean="0">
                <a:solidFill>
                  <a:srgbClr val="65696D"/>
                </a:solidFill>
                <a:latin typeface="Courier New"/>
                <a:cs typeface="Courier New"/>
              </a:rPr>
              <a:t>26</a:t>
            </a:r>
            <a:endParaRPr sz="650">
              <a:latin typeface="Courier New"/>
              <a:cs typeface="Courier New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</a:t>
            </a:r>
            <a:r>
              <a:rPr sz="6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7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28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0"/>
              </a:spcBef>
            </a:pPr>
            <a:r>
              <a:rPr sz="550" spc="0" dirty="0" smtClean="0">
                <a:solidFill>
                  <a:srgbClr val="5B525E"/>
                </a:solidFill>
                <a:latin typeface="Arial"/>
                <a:cs typeface="Arial"/>
              </a:rPr>
              <a:t>29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85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3C1</a:t>
            </a:r>
            <a:endParaRPr sz="55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10"/>
              </a:spcBef>
            </a:pPr>
            <a:r>
              <a:rPr sz="800" i="1" dirty="0" smtClean="0">
                <a:solidFill>
                  <a:srgbClr val="65696D"/>
                </a:solidFill>
                <a:latin typeface="Courier New"/>
                <a:cs typeface="Courier New"/>
              </a:rPr>
              <a:t>3</a:t>
            </a:r>
            <a:r>
              <a:rPr sz="800" i="1" dirty="0" smtClean="0">
                <a:solidFill>
                  <a:srgbClr val="96696C"/>
                </a:solidFill>
                <a:latin typeface="Courier New"/>
                <a:cs typeface="Courier New"/>
              </a:rPr>
              <a:t>,</a:t>
            </a:r>
            <a:endParaRPr sz="800">
              <a:latin typeface="Courier New"/>
              <a:cs typeface="Courier New"/>
            </a:endParaRPr>
          </a:p>
          <a:p>
            <a:pPr marL="12700">
              <a:lnSpc>
                <a:spcPts val="665"/>
              </a:lnSpc>
              <a:spcBef>
                <a:spcPts val="33"/>
              </a:spcBef>
            </a:pPr>
            <a:r>
              <a:rPr sz="600" spc="0" dirty="0" smtClean="0">
                <a:solidFill>
                  <a:srgbClr val="65696D"/>
                </a:solidFill>
                <a:latin typeface="Times New Roman"/>
                <a:cs typeface="Times New Roman"/>
              </a:rPr>
              <a:t>32</a:t>
            </a:r>
            <a:endParaRPr sz="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91"/>
              </a:spcBef>
            </a:pPr>
            <a:r>
              <a:rPr sz="550" spc="0" dirty="0" smtClean="0">
                <a:solidFill>
                  <a:srgbClr val="65696D"/>
                </a:solidFill>
                <a:latin typeface="Arial"/>
                <a:cs typeface="Arial"/>
              </a:rPr>
              <a:t>33</a:t>
            </a:r>
            <a:endParaRPr sz="550">
              <a:latin typeface="Arial"/>
              <a:cs typeface="Arial"/>
            </a:endParaRPr>
          </a:p>
        </p:txBody>
      </p:sp>
      <p:sp>
        <p:nvSpPr>
          <p:cNvPr id="113" name="object 11"/>
          <p:cNvSpPr txBox="1"/>
          <p:nvPr/>
        </p:nvSpPr>
        <p:spPr>
          <a:xfrm>
            <a:off x="7703143" y="3972527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4" name="object 10"/>
          <p:cNvSpPr txBox="1"/>
          <p:nvPr/>
        </p:nvSpPr>
        <p:spPr>
          <a:xfrm>
            <a:off x="7693998" y="4098903"/>
            <a:ext cx="285260" cy="1995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40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280</a:t>
            </a:r>
            <a:endParaRPr sz="650">
              <a:latin typeface="Times New Roman"/>
              <a:cs typeface="Times New Roman"/>
            </a:endParaRPr>
          </a:p>
          <a:p>
            <a:pPr marL="172732" marR="12930">
              <a:lnSpc>
                <a:spcPct val="95825"/>
              </a:lnSpc>
              <a:spcBef>
                <a:spcPts val="60"/>
              </a:spcBef>
            </a:pPr>
            <a:r>
              <a:rPr sz="550" spc="0" dirty="0" smtClean="0">
                <a:solidFill>
                  <a:srgbClr val="6C7C87"/>
                </a:solidFill>
                <a:latin typeface="Arial"/>
                <a:cs typeface="Arial"/>
              </a:rPr>
              <a:t>0</a:t>
            </a:r>
            <a:endParaRPr sz="550">
              <a:latin typeface="Arial"/>
              <a:cs typeface="Arial"/>
            </a:endParaRPr>
          </a:p>
        </p:txBody>
      </p:sp>
      <p:sp>
        <p:nvSpPr>
          <p:cNvPr id="115" name="object 9"/>
          <p:cNvSpPr txBox="1"/>
          <p:nvPr/>
        </p:nvSpPr>
        <p:spPr>
          <a:xfrm>
            <a:off x="6159976" y="4204491"/>
            <a:ext cx="373569" cy="1913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6C7C87"/>
                </a:solidFill>
                <a:latin typeface="Arial"/>
                <a:cs typeface="Arial"/>
              </a:rPr>
              <a:t>l:30</a:t>
            </a:r>
            <a:r>
              <a:rPr sz="550" dirty="0" smtClean="0">
                <a:solidFill>
                  <a:srgbClr val="65696D"/>
                </a:solidFill>
                <a:latin typeface="Arial"/>
                <a:cs typeface="Arial"/>
              </a:rPr>
              <a:t>3.</a:t>
            </a:r>
            <a:endParaRPr sz="550">
              <a:latin typeface="Arial"/>
              <a:cs typeface="Arial"/>
            </a:endParaRPr>
          </a:p>
          <a:p>
            <a:pPr marL="12700" marR="14293">
              <a:lnSpc>
                <a:spcPts val="745"/>
              </a:lnSpc>
              <a:spcBef>
                <a:spcPts val="37"/>
              </a:spcBef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 </a:t>
            </a:r>
            <a:r>
              <a:rPr sz="650" spc="83" dirty="0" smtClean="0">
                <a:solidFill>
                  <a:srgbClr val="776387"/>
                </a:solidFill>
                <a:latin typeface="Times New Roman"/>
                <a:cs typeface="Times New Roman"/>
              </a:rPr>
              <a:t> </a:t>
            </a:r>
            <a:r>
              <a:rPr sz="650" spc="0" dirty="0" smtClean="0">
                <a:solidFill>
                  <a:srgbClr val="868991"/>
                </a:solidFill>
                <a:latin typeface="Arial"/>
                <a:cs typeface="Arial"/>
              </a:rPr>
              <a:t>03</a:t>
            </a:r>
            <a:endParaRPr sz="650">
              <a:latin typeface="Arial"/>
              <a:cs typeface="Arial"/>
            </a:endParaRPr>
          </a:p>
        </p:txBody>
      </p:sp>
      <p:sp>
        <p:nvSpPr>
          <p:cNvPr id="116" name="object 8"/>
          <p:cNvSpPr txBox="1"/>
          <p:nvPr/>
        </p:nvSpPr>
        <p:spPr>
          <a:xfrm>
            <a:off x="7703143" y="4546313"/>
            <a:ext cx="99889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....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117" name="object 7"/>
          <p:cNvSpPr txBox="1"/>
          <p:nvPr/>
        </p:nvSpPr>
        <p:spPr>
          <a:xfrm>
            <a:off x="7769443" y="4675913"/>
            <a:ext cx="210401" cy="1155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40"/>
              </a:spcBef>
            </a:pPr>
            <a:r>
              <a:rPr sz="700" spc="0" dirty="0" smtClean="0">
                <a:solidFill>
                  <a:srgbClr val="868991"/>
                </a:solidFill>
                <a:latin typeface="Courier New"/>
                <a:cs typeface="Courier New"/>
              </a:rPr>
              <a:t>90</a:t>
            </a:r>
            <a:endParaRPr sz="700">
              <a:latin typeface="Courier New"/>
              <a:cs typeface="Courier New"/>
            </a:endParaRPr>
          </a:p>
        </p:txBody>
      </p:sp>
      <p:sp>
        <p:nvSpPr>
          <p:cNvPr id="118" name="object 6"/>
          <p:cNvSpPr txBox="1"/>
          <p:nvPr/>
        </p:nvSpPr>
        <p:spPr>
          <a:xfrm>
            <a:off x="7693998" y="4866757"/>
            <a:ext cx="278784" cy="390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66" algn="ctr">
              <a:lnSpc>
                <a:spcPct val="95825"/>
              </a:lnSpc>
              <a:spcBef>
                <a:spcPts val="2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22iO</a:t>
            </a:r>
            <a:endParaRPr sz="650">
              <a:latin typeface="Times New Roman"/>
              <a:cs typeface="Times New Roman"/>
            </a:endParaRPr>
          </a:p>
          <a:p>
            <a:pPr marR="952" algn="ctr">
              <a:lnSpc>
                <a:spcPct val="95825"/>
              </a:lnSpc>
              <a:spcBef>
                <a:spcPts val="80"/>
              </a:spcBef>
            </a:pPr>
            <a:r>
              <a:rPr sz="5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-</a:t>
            </a:r>
            <a:r>
              <a:rPr sz="550" dirty="0" smtClean="0">
                <a:solidFill>
                  <a:srgbClr val="B2D2EC"/>
                </a:solidFill>
                <a:latin typeface="Times New Roman"/>
                <a:cs typeface="Times New Roman"/>
              </a:rPr>
              <a:t>.</a:t>
            </a:r>
            <a:r>
              <a:rPr sz="550" dirty="0" smtClean="0">
                <a:solidFill>
                  <a:srgbClr val="96696C"/>
                </a:solidFill>
                <a:latin typeface="Times New Roman"/>
                <a:cs typeface="Times New Roman"/>
              </a:rPr>
              <a:t>1:</a:t>
            </a:r>
            <a:r>
              <a:rPr sz="550" dirty="0" smtClean="0">
                <a:solidFill>
                  <a:srgbClr val="868991"/>
                </a:solidFill>
                <a:latin typeface="Times New Roman"/>
                <a:cs typeface="Times New Roman"/>
              </a:rPr>
              <a:t>0</a:t>
            </a:r>
            <a:endParaRPr sz="550">
              <a:latin typeface="Times New Roman"/>
              <a:cs typeface="Times New Roman"/>
            </a:endParaRPr>
          </a:p>
          <a:p>
            <a:pPr marL="68966" algn="ctr">
              <a:lnSpc>
                <a:spcPct val="95825"/>
              </a:lnSpc>
              <a:spcBef>
                <a:spcPts val="45"/>
              </a:spcBef>
            </a:pPr>
            <a:r>
              <a:rPr sz="650" spc="0" dirty="0" smtClean="0">
                <a:solidFill>
                  <a:srgbClr val="868991"/>
                </a:solidFill>
                <a:latin typeface="Times New Roman"/>
                <a:cs typeface="Times New Roman"/>
              </a:rPr>
              <a:t>.80</a:t>
            </a:r>
            <a:endParaRPr sz="650">
              <a:latin typeface="Times New Roman"/>
              <a:cs typeface="Times New Roman"/>
            </a:endParaRPr>
          </a:p>
          <a:p>
            <a:pPr marL="69919" marR="927" algn="ctr">
              <a:lnSpc>
                <a:spcPct val="95825"/>
              </a:lnSpc>
              <a:spcBef>
                <a:spcPts val="65"/>
              </a:spcBef>
            </a:pPr>
            <a:r>
              <a:rPr sz="550" spc="0" dirty="0" smtClean="0">
                <a:solidFill>
                  <a:srgbClr val="6C7C87"/>
                </a:solidFill>
                <a:latin typeface="Times New Roman"/>
                <a:cs typeface="Times New Roman"/>
              </a:rPr>
              <a:t>"90</a:t>
            </a:r>
            <a:endParaRPr sz="550">
              <a:latin typeface="Times New Roman"/>
              <a:cs typeface="Times New Roman"/>
            </a:endParaRPr>
          </a:p>
        </p:txBody>
      </p:sp>
      <p:sp>
        <p:nvSpPr>
          <p:cNvPr id="119" name="object 5"/>
          <p:cNvSpPr txBox="1"/>
          <p:nvPr/>
        </p:nvSpPr>
        <p:spPr>
          <a:xfrm>
            <a:off x="6159975" y="4964327"/>
            <a:ext cx="361989" cy="11442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75"/>
              </a:lnSpc>
              <a:spcBef>
                <a:spcPts val="53"/>
              </a:spcBef>
            </a:pPr>
            <a:r>
              <a:rPr sz="60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600" dirty="0" smtClean="0">
                <a:solidFill>
                  <a:srgbClr val="6C7C87"/>
                </a:solidFill>
                <a:latin typeface="Times New Roman"/>
                <a:cs typeface="Times New Roman"/>
              </a:rPr>
              <a:t>004</a:t>
            </a:r>
            <a:endParaRPr sz="600">
              <a:latin typeface="Times New Roman"/>
              <a:cs typeface="Times New Roman"/>
            </a:endParaRPr>
          </a:p>
          <a:p>
            <a:pPr marL="12700" marR="14058">
              <a:lnSpc>
                <a:spcPts val="675"/>
              </a:lnSpc>
            </a:pP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76"/>
              </a:spcBef>
            </a:pPr>
            <a:r>
              <a:rPr sz="45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Times New Roman"/>
                <a:cs typeface="Times New Roman"/>
              </a:rPr>
              <a:t>[]!(Ja4.</a:t>
            </a:r>
            <a:endParaRPr sz="4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135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</a:t>
            </a:r>
            <a:endParaRPr sz="650">
              <a:latin typeface="Arial"/>
              <a:cs typeface="Arial"/>
            </a:endParaRPr>
          </a:p>
          <a:p>
            <a:pPr marL="12700" marR="14058">
              <a:lnSpc>
                <a:spcPts val="620"/>
              </a:lnSpc>
              <a:spcBef>
                <a:spcPts val="31"/>
              </a:spcBef>
            </a:pP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</a:t>
            </a:r>
            <a:endParaRPr sz="600">
              <a:latin typeface="Times New Roman"/>
              <a:cs typeface="Times New Roman"/>
            </a:endParaRPr>
          </a:p>
          <a:p>
            <a:pPr marL="12700" marR="245889" algn="just">
              <a:lnSpc>
                <a:spcPts val="747"/>
              </a:lnSpc>
              <a:spcBef>
                <a:spcPts val="49"/>
              </a:spcBef>
            </a:pPr>
            <a:r>
              <a:rPr sz="600" spc="0" dirty="0" smtClean="0">
                <a:solidFill>
                  <a:srgbClr val="776387"/>
                </a:solidFill>
                <a:latin typeface="Arial"/>
                <a:cs typeface="Arial"/>
              </a:rPr>
              <a:t>p </a:t>
            </a:r>
            <a:r>
              <a:rPr sz="600" spc="0" dirty="0" smtClean="0">
                <a:solidFill>
                  <a:srgbClr val="392E3E"/>
                </a:solidFill>
                <a:latin typeface="Times New Roman"/>
                <a:cs typeface="Times New Roman"/>
              </a:rPr>
              <a:t>p </a:t>
            </a:r>
            <a:r>
              <a:rPr sz="65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650">
              <a:latin typeface="Times New Roman"/>
              <a:cs typeface="Times New Roman"/>
            </a:endParaRPr>
          </a:p>
          <a:p>
            <a:pPr marL="12700" marR="14058">
              <a:lnSpc>
                <a:spcPct val="95825"/>
              </a:lnSpc>
              <a:spcBef>
                <a:spcPts val="213"/>
              </a:spcBef>
            </a:pPr>
            <a:r>
              <a:rPr sz="4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450" dirty="0" smtClean="0">
                <a:solidFill>
                  <a:srgbClr val="6C7C87"/>
                </a:solidFill>
                <a:latin typeface="Arial"/>
                <a:cs typeface="Arial"/>
              </a:rPr>
              <a:t>()i(W.</a:t>
            </a:r>
            <a:endParaRPr sz="450">
              <a:latin typeface="Arial"/>
              <a:cs typeface="Arial"/>
            </a:endParaRPr>
          </a:p>
          <a:p>
            <a:pPr marL="12700" marR="166872">
              <a:lnSpc>
                <a:spcPct val="94387"/>
              </a:lnSpc>
              <a:spcBef>
                <a:spcPts val="150"/>
              </a:spcBef>
            </a:pPr>
            <a:r>
              <a:rPr sz="650" dirty="0" smtClean="0">
                <a:solidFill>
                  <a:srgbClr val="776387"/>
                </a:solidFill>
                <a:latin typeface="Arial"/>
                <a:cs typeface="Arial"/>
              </a:rPr>
              <a:t>P</a:t>
            </a:r>
            <a:r>
              <a:rPr sz="650" dirty="0" smtClean="0">
                <a:solidFill>
                  <a:srgbClr val="E4C79C"/>
                </a:solidFill>
                <a:latin typeface="Arial"/>
                <a:cs typeface="Arial"/>
              </a:rPr>
              <a:t>.</a:t>
            </a:r>
            <a:r>
              <a:rPr sz="650" dirty="0" smtClean="0">
                <a:solidFill>
                  <a:srgbClr val="4899CC"/>
                </a:solidFill>
                <a:latin typeface="Arial"/>
                <a:cs typeface="Arial"/>
              </a:rPr>
              <a:t>: </a:t>
            </a:r>
            <a:r>
              <a:rPr sz="550" dirty="0" smtClean="0">
                <a:solidFill>
                  <a:srgbClr val="392E3E"/>
                </a:solidFill>
                <a:latin typeface="Arial"/>
                <a:cs typeface="Arial"/>
              </a:rPr>
              <a:t>p</a:t>
            </a:r>
            <a:r>
              <a:rPr sz="550" dirty="0" smtClean="0">
                <a:solidFill>
                  <a:srgbClr val="B2D2EC"/>
                </a:solidFill>
                <a:latin typeface="Arial"/>
                <a:cs typeface="Arial"/>
              </a:rPr>
              <a:t>: </a:t>
            </a:r>
            <a:r>
              <a:rPr sz="700" spc="0" dirty="0" smtClean="0">
                <a:solidFill>
                  <a:srgbClr val="776387"/>
                </a:solidFill>
                <a:latin typeface="Times New Roman"/>
                <a:cs typeface="Times New Roman"/>
              </a:rPr>
              <a:t>p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object 34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2" y="1"/>
            <a:ext cx="9905999" cy="1128775"/>
          </a:xfrm>
          <a:custGeom>
            <a:avLst/>
            <a:gdLst/>
            <a:ahLst/>
            <a:cxnLst/>
            <a:rect l="l" t="t" r="r" b="b"/>
            <a:pathLst>
              <a:path w="9905999" h="1128775">
                <a:moveTo>
                  <a:pt x="0" y="0"/>
                </a:move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49" y="1128775"/>
                </a:lnTo>
                <a:lnTo>
                  <a:pt x="492137" y="1105914"/>
                </a:ln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49" y="800099"/>
                </a:lnTo>
                <a:lnTo>
                  <a:pt x="9502265" y="799084"/>
                </a:lnTo>
                <a:lnTo>
                  <a:pt x="9535266" y="795633"/>
                </a:lnTo>
                <a:lnTo>
                  <a:pt x="9566869" y="789889"/>
                </a:lnTo>
                <a:lnTo>
                  <a:pt x="9597091" y="781988"/>
                </a:lnTo>
                <a:lnTo>
                  <a:pt x="9625947" y="772072"/>
                </a:lnTo>
                <a:lnTo>
                  <a:pt x="9653453" y="760280"/>
                </a:lnTo>
                <a:lnTo>
                  <a:pt x="9679627" y="746750"/>
                </a:lnTo>
                <a:lnTo>
                  <a:pt x="9704484" y="731623"/>
                </a:lnTo>
                <a:lnTo>
                  <a:pt x="9728041" y="715038"/>
                </a:lnTo>
                <a:lnTo>
                  <a:pt x="9750313" y="697134"/>
                </a:lnTo>
                <a:lnTo>
                  <a:pt x="9771318" y="678051"/>
                </a:lnTo>
                <a:lnTo>
                  <a:pt x="9791072" y="657929"/>
                </a:lnTo>
                <a:lnTo>
                  <a:pt x="9809590" y="636906"/>
                </a:lnTo>
                <a:lnTo>
                  <a:pt x="9826889" y="615122"/>
                </a:lnTo>
                <a:lnTo>
                  <a:pt x="9842986" y="592716"/>
                </a:lnTo>
                <a:lnTo>
                  <a:pt x="9857896" y="569829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5999" y="476249"/>
                </a:lnTo>
                <a:lnTo>
                  <a:pt x="9905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Title 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Table “OLAP_EXAMPLE_CLASS”</a:t>
            </a:r>
            <a:endParaRPr lang="en-US" dirty="0"/>
          </a:p>
        </p:txBody>
      </p:sp>
      <p:sp>
        <p:nvSpPr>
          <p:cNvPr id="48" name="object 26"/>
          <p:cNvSpPr/>
          <p:nvPr/>
        </p:nvSpPr>
        <p:spPr>
          <a:xfrm>
            <a:off x="6195536" y="3760470"/>
            <a:ext cx="2347903" cy="1970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27"/>
          <p:cNvSpPr/>
          <p:nvPr/>
        </p:nvSpPr>
        <p:spPr>
          <a:xfrm>
            <a:off x="6195536" y="2464308"/>
            <a:ext cx="2347903" cy="6766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28"/>
          <p:cNvSpPr/>
          <p:nvPr/>
        </p:nvSpPr>
        <p:spPr>
          <a:xfrm>
            <a:off x="5340506" y="1600201"/>
            <a:ext cx="3200646" cy="45994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29"/>
          <p:cNvSpPr/>
          <p:nvPr/>
        </p:nvSpPr>
        <p:spPr>
          <a:xfrm>
            <a:off x="3950511" y="1449325"/>
            <a:ext cx="82302" cy="93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30"/>
          <p:cNvSpPr/>
          <p:nvPr/>
        </p:nvSpPr>
        <p:spPr>
          <a:xfrm>
            <a:off x="2926307" y="1444753"/>
            <a:ext cx="804733" cy="11887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31"/>
          <p:cNvSpPr/>
          <p:nvPr/>
        </p:nvSpPr>
        <p:spPr>
          <a:xfrm>
            <a:off x="420657" y="1444753"/>
            <a:ext cx="2277031" cy="11887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20"/>
          <p:cNvSpPr txBox="1"/>
          <p:nvPr/>
        </p:nvSpPr>
        <p:spPr>
          <a:xfrm>
            <a:off x="3942385" y="1386311"/>
            <a:ext cx="123733" cy="1930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45"/>
              </a:lnSpc>
              <a:spcBef>
                <a:spcPts val="72"/>
              </a:spcBef>
            </a:pPr>
            <a:r>
              <a:rPr sz="1300" spc="0" dirty="0" smtClean="0">
                <a:solidFill>
                  <a:srgbClr val="B26374"/>
                </a:solidFill>
                <a:latin typeface="Times New Roman"/>
                <a:cs typeface="Times New Roman"/>
              </a:rPr>
              <a:t>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5" name="object 19"/>
          <p:cNvSpPr txBox="1"/>
          <p:nvPr/>
        </p:nvSpPr>
        <p:spPr>
          <a:xfrm>
            <a:off x="6187408" y="2445479"/>
            <a:ext cx="115894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2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56" name="object 18"/>
          <p:cNvSpPr txBox="1"/>
          <p:nvPr/>
        </p:nvSpPr>
        <p:spPr>
          <a:xfrm>
            <a:off x="6324579" y="2447915"/>
            <a:ext cx="113051" cy="2852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B</a:t>
            </a:r>
            <a:endParaRPr sz="850">
              <a:latin typeface="Arial"/>
              <a:cs typeface="Arial"/>
            </a:endParaRPr>
          </a:p>
          <a:p>
            <a:pPr marL="12700" marR="378">
              <a:lnSpc>
                <a:spcPct val="95825"/>
              </a:lnSpc>
              <a:spcBef>
                <a:spcPts val="190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8</a:t>
            </a:r>
            <a:endParaRPr sz="850">
              <a:latin typeface="Arial"/>
              <a:cs typeface="Arial"/>
            </a:endParaRPr>
          </a:p>
        </p:txBody>
      </p:sp>
      <p:sp>
        <p:nvSpPr>
          <p:cNvPr id="57" name="object 17"/>
          <p:cNvSpPr txBox="1"/>
          <p:nvPr/>
        </p:nvSpPr>
        <p:spPr>
          <a:xfrm>
            <a:off x="8382137" y="2447459"/>
            <a:ext cx="179071" cy="724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601" algn="ctr">
              <a:lnSpc>
                <a:spcPct val="95825"/>
              </a:lnSpc>
              <a:spcBef>
                <a:spcPts val="3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.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95</a:t>
            </a:r>
            <a:endParaRPr sz="800">
              <a:latin typeface="Arial"/>
              <a:cs typeface="Arial"/>
            </a:endParaRPr>
          </a:p>
          <a:p>
            <a:pPr marR="10749" algn="ctr">
              <a:lnSpc>
                <a:spcPct val="95825"/>
              </a:lnSpc>
              <a:spcBef>
                <a:spcPts val="285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92</a:t>
            </a:r>
            <a:endParaRPr sz="800">
              <a:latin typeface="Arial"/>
              <a:cs typeface="Arial"/>
            </a:endParaRPr>
          </a:p>
          <a:p>
            <a:pPr marL="62679" marR="1447" algn="ctr">
              <a:lnSpc>
                <a:spcPct val="95825"/>
              </a:lnSpc>
              <a:spcBef>
                <a:spcPts val="40"/>
              </a:spcBef>
            </a:pPr>
            <a:r>
              <a:rPr sz="850" dirty="0" smtClean="0">
                <a:solidFill>
                  <a:srgbClr val="C8A373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47779"/>
                </a:solidFill>
                <a:latin typeface="Arial"/>
                <a:cs typeface="Arial"/>
              </a:rPr>
              <a:t>9</a:t>
            </a:r>
            <a:r>
              <a:rPr sz="850" dirty="0" smtClean="0">
                <a:solidFill>
                  <a:srgbClr val="A4CEEB"/>
                </a:solidFill>
                <a:latin typeface="Arial"/>
                <a:cs typeface="Arial"/>
              </a:rPr>
              <a:t>1</a:t>
            </a:r>
            <a:endParaRPr sz="850">
              <a:latin typeface="Arial"/>
              <a:cs typeface="Arial"/>
            </a:endParaRPr>
          </a:p>
          <a:p>
            <a:pPr marR="10864" algn="ctr">
              <a:lnSpc>
                <a:spcPct val="95825"/>
              </a:lnSpc>
              <a:spcBef>
                <a:spcPts val="310"/>
              </a:spcBef>
            </a:pPr>
            <a:r>
              <a:rPr sz="800" dirty="0" smtClean="0">
                <a:solidFill>
                  <a:srgbClr val="F7C58A"/>
                </a:solidFill>
                <a:latin typeface="Arial"/>
                <a:cs typeface="Arial"/>
              </a:rPr>
              <a:t>'</a:t>
            </a:r>
            <a:r>
              <a:rPr sz="800" dirty="0" smtClean="0">
                <a:solidFill>
                  <a:srgbClr val="747779"/>
                </a:solidFill>
                <a:latin typeface="Arial"/>
                <a:cs typeface="Arial"/>
              </a:rPr>
              <a:t>93</a:t>
            </a:r>
            <a:endParaRPr sz="800">
              <a:latin typeface="Arial"/>
              <a:cs typeface="Arial"/>
            </a:endParaRPr>
          </a:p>
          <a:p>
            <a:pPr algn="ctr">
              <a:lnSpc>
                <a:spcPct val="95825"/>
              </a:lnSpc>
              <a:spcBef>
                <a:spcPts val="65"/>
              </a:spcBef>
            </a:pPr>
            <a:r>
              <a:rPr sz="1000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S3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58" name="object 16"/>
          <p:cNvSpPr txBox="1"/>
          <p:nvPr/>
        </p:nvSpPr>
        <p:spPr>
          <a:xfrm>
            <a:off x="7154462" y="2596506"/>
            <a:ext cx="115463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IP</a:t>
            </a:r>
            <a:endParaRPr sz="850">
              <a:latin typeface="Arial"/>
              <a:cs typeface="Arial"/>
            </a:endParaRPr>
          </a:p>
        </p:txBody>
      </p:sp>
      <p:sp>
        <p:nvSpPr>
          <p:cNvPr id="59" name="object 15"/>
          <p:cNvSpPr txBox="1"/>
          <p:nvPr/>
        </p:nvSpPr>
        <p:spPr>
          <a:xfrm>
            <a:off x="6187408" y="2733515"/>
            <a:ext cx="117797" cy="43834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1904">
              <a:lnSpc>
                <a:spcPts val="1025"/>
              </a:lnSpc>
              <a:spcBef>
                <a:spcPts val="51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12700" marR="2285">
              <a:lnSpc>
                <a:spcPct val="95825"/>
              </a:lnSpc>
              <a:spcBef>
                <a:spcPts val="108"/>
              </a:spcBef>
            </a:pPr>
            <a:r>
              <a:rPr sz="85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3</a:t>
            </a:r>
            <a:endParaRPr sz="85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0"/>
              </a:spcBef>
            </a:pPr>
            <a:r>
              <a:rPr sz="1000" b="1" i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0" name="object 14"/>
          <p:cNvSpPr txBox="1"/>
          <p:nvPr/>
        </p:nvSpPr>
        <p:spPr>
          <a:xfrm>
            <a:off x="6324580" y="2840986"/>
            <a:ext cx="138527" cy="3392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270"/>
              </a:lnSpc>
              <a:spcBef>
                <a:spcPts val="63"/>
              </a:spcBef>
            </a:pPr>
            <a:r>
              <a:rPr sz="1875" spc="0" baseline="-4638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250">
              <a:latin typeface="Times New Roman"/>
              <a:cs typeface="Times New Roman"/>
            </a:endParaRPr>
          </a:p>
          <a:p>
            <a:pPr marL="12700" marR="3235">
              <a:lnSpc>
                <a:spcPts val="1325"/>
              </a:lnSpc>
              <a:spcBef>
                <a:spcPts val="2"/>
              </a:spcBef>
            </a:pPr>
            <a:r>
              <a:rPr sz="2100" b="1" spc="0" baseline="207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1" name="object 13"/>
          <p:cNvSpPr txBox="1"/>
          <p:nvPr/>
        </p:nvSpPr>
        <p:spPr>
          <a:xfrm>
            <a:off x="6198839" y="3741641"/>
            <a:ext cx="104462" cy="1409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2" name="object 12"/>
          <p:cNvSpPr txBox="1"/>
          <p:nvPr/>
        </p:nvSpPr>
        <p:spPr>
          <a:xfrm>
            <a:off x="6324580" y="3744077"/>
            <a:ext cx="113140" cy="137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b="1" spc="0" dirty="0" smtClean="0">
                <a:solidFill>
                  <a:srgbClr val="6E5B71"/>
                </a:solidFill>
                <a:latin typeface="Arial"/>
                <a:cs typeface="Arial"/>
              </a:rPr>
              <a:t>E</a:t>
            </a:r>
            <a:endParaRPr sz="850">
              <a:latin typeface="Arial"/>
              <a:cs typeface="Arial"/>
            </a:endParaRPr>
          </a:p>
        </p:txBody>
      </p:sp>
      <p:sp>
        <p:nvSpPr>
          <p:cNvPr id="63" name="object 11"/>
          <p:cNvSpPr txBox="1"/>
          <p:nvPr/>
        </p:nvSpPr>
        <p:spPr>
          <a:xfrm>
            <a:off x="7154460" y="3873924"/>
            <a:ext cx="136821" cy="3134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574">
              <a:lnSpc>
                <a:spcPts val="960"/>
              </a:lnSpc>
              <a:spcBef>
                <a:spcPts val="48"/>
              </a:spcBef>
            </a:pPr>
            <a:r>
              <a:rPr sz="850" spc="0" dirty="0" smtClean="0">
                <a:solidFill>
                  <a:srgbClr val="6E5B71"/>
                </a:solidFill>
                <a:latin typeface="Arial"/>
                <a:cs typeface="Arial"/>
              </a:rPr>
              <a:t>p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1435"/>
              </a:lnSpc>
              <a:spcBef>
                <a:spcPts val="23"/>
              </a:spcBef>
            </a:pPr>
            <a:r>
              <a:rPr sz="140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64" name="object 10"/>
          <p:cNvSpPr txBox="1"/>
          <p:nvPr/>
        </p:nvSpPr>
        <p:spPr>
          <a:xfrm>
            <a:off x="7154462" y="4422898"/>
            <a:ext cx="134723" cy="62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420"/>
              </a:lnSpc>
              <a:spcBef>
                <a:spcPts val="71"/>
              </a:spcBef>
            </a:pPr>
            <a:r>
              <a:rPr sz="13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c</a:t>
            </a:r>
            <a:endParaRPr sz="1300">
              <a:latin typeface="Times New Roman"/>
              <a:cs typeface="Times New Roman"/>
            </a:endParaRPr>
          </a:p>
          <a:p>
            <a:pPr marL="21844" marR="10958">
              <a:lnSpc>
                <a:spcPct val="95825"/>
              </a:lnSpc>
              <a:spcBef>
                <a:spcPts val="877"/>
              </a:spcBef>
            </a:pPr>
            <a:r>
              <a:rPr sz="900" b="1" spc="0" dirty="0" smtClean="0">
                <a:solidFill>
                  <a:srgbClr val="6E5B71"/>
                </a:solidFill>
                <a:latin typeface="Times New Roman"/>
                <a:cs typeface="Times New Roman"/>
              </a:rPr>
              <a:t>p</a:t>
            </a:r>
            <a:endParaRPr sz="900">
              <a:latin typeface="Times New Roman"/>
              <a:cs typeface="Times New Roman"/>
            </a:endParaRPr>
          </a:p>
          <a:p>
            <a:pPr marL="12700" marR="2615">
              <a:lnSpc>
                <a:spcPct val="95825"/>
              </a:lnSpc>
              <a:spcBef>
                <a:spcPts val="95"/>
              </a:spcBef>
            </a:pPr>
            <a:r>
              <a:rPr sz="1150" b="1" spc="0" dirty="0" smtClean="0">
                <a:solidFill>
                  <a:srgbClr val="828686"/>
                </a:solidFill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65" name="object 9"/>
          <p:cNvSpPr txBox="1"/>
          <p:nvPr/>
        </p:nvSpPr>
        <p:spPr>
          <a:xfrm>
            <a:off x="8382138" y="4468861"/>
            <a:ext cx="186965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4401"/>
              </a:lnSpc>
              <a:spcBef>
                <a:spcPts val="25"/>
              </a:spcBef>
            </a:pPr>
            <a:r>
              <a:rPr sz="900" b="1" dirty="0" smtClean="0">
                <a:solidFill>
                  <a:srgbClr val="828686"/>
                </a:solidFill>
                <a:latin typeface="Courier New"/>
                <a:cs typeface="Courier New"/>
              </a:rPr>
              <a:t>6</a:t>
            </a:r>
            <a:r>
              <a:rPr sz="900" b="1" dirty="0" smtClean="0">
                <a:solidFill>
                  <a:srgbClr val="747779"/>
                </a:solidFill>
                <a:latin typeface="Courier New"/>
                <a:cs typeface="Courier New"/>
              </a:rPr>
              <a:t>9</a:t>
            </a:r>
            <a:endParaRPr sz="900">
              <a:latin typeface="Courier New"/>
              <a:cs typeface="Courier New"/>
            </a:endParaRPr>
          </a:p>
        </p:txBody>
      </p:sp>
      <p:sp>
        <p:nvSpPr>
          <p:cNvPr id="66" name="object 8"/>
          <p:cNvSpPr txBox="1"/>
          <p:nvPr/>
        </p:nvSpPr>
        <p:spPr>
          <a:xfrm>
            <a:off x="8382138" y="4747723"/>
            <a:ext cx="120847" cy="1435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5"/>
              </a:spcBef>
            </a:pPr>
            <a:r>
              <a:rPr sz="900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5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67" name="object 7"/>
          <p:cNvSpPr txBox="1"/>
          <p:nvPr/>
        </p:nvSpPr>
        <p:spPr>
          <a:xfrm>
            <a:off x="7154461" y="5276250"/>
            <a:ext cx="137582" cy="2082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70"/>
              </a:lnSpc>
              <a:spcBef>
                <a:spcPts val="78"/>
              </a:spcBef>
            </a:pPr>
            <a:r>
              <a:rPr sz="1450" b="1" spc="0" dirty="0" smtClean="0">
                <a:solidFill>
                  <a:srgbClr val="828686"/>
                </a:solidFill>
                <a:latin typeface="Times New Roman"/>
                <a:cs typeface="Times New Roman"/>
              </a:rPr>
              <a:t>c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68" name="object 6"/>
          <p:cNvSpPr txBox="1"/>
          <p:nvPr/>
        </p:nvSpPr>
        <p:spPr>
          <a:xfrm>
            <a:off x="6187408" y="5472143"/>
            <a:ext cx="116294" cy="2871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4130" marR="401">
              <a:lnSpc>
                <a:spcPts val="1025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47779"/>
                </a:solidFill>
                <a:latin typeface="Times New Roman"/>
                <a:cs typeface="Times New Roman"/>
              </a:rPr>
              <a:t>9</a:t>
            </a:r>
            <a:endParaRPr sz="9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58"/>
              </a:spcBef>
            </a:pPr>
            <a:r>
              <a:rPr sz="900" b="1" spc="0" dirty="0" smtClean="0">
                <a:solidFill>
                  <a:srgbClr val="828686"/>
                </a:solidFill>
                <a:latin typeface="Arial"/>
                <a:cs typeface="Arial"/>
              </a:rPr>
              <a:t>9</a:t>
            </a:r>
            <a:endParaRPr sz="900">
              <a:latin typeface="Arial"/>
              <a:cs typeface="Arial"/>
            </a:endParaRPr>
          </a:p>
        </p:txBody>
      </p:sp>
      <p:sp>
        <p:nvSpPr>
          <p:cNvPr id="69" name="object 5"/>
          <p:cNvSpPr txBox="1"/>
          <p:nvPr/>
        </p:nvSpPr>
        <p:spPr>
          <a:xfrm>
            <a:off x="6324579" y="5474580"/>
            <a:ext cx="51957" cy="2834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977"/>
              </a:lnSpc>
              <a:spcBef>
                <a:spcPts val="15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 </a:t>
            </a:r>
            <a:endParaRPr sz="850">
              <a:latin typeface="Arial"/>
              <a:cs typeface="Arial"/>
            </a:endParaRPr>
          </a:p>
          <a:p>
            <a:pPr marL="12700">
              <a:lnSpc>
                <a:spcPts val="977"/>
              </a:lnSpc>
              <a:spcBef>
                <a:spcPts val="174"/>
              </a:spcBef>
            </a:pPr>
            <a:r>
              <a:rPr sz="850" spc="0" dirty="0" smtClean="0">
                <a:solidFill>
                  <a:srgbClr val="A673A3"/>
                </a:solidFill>
                <a:latin typeface="Arial"/>
                <a:cs typeface="Arial"/>
              </a:rPr>
              <a:t>I</a:t>
            </a:r>
            <a:endParaRPr sz="8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Usage of RANK &amp; PARTITION BY </a:t>
            </a:r>
            <a:endParaRPr lang="en-US" dirty="0"/>
          </a:p>
        </p:txBody>
      </p:sp>
      <p:sp>
        <p:nvSpPr>
          <p:cNvPr id="66" name="object 28"/>
          <p:cNvSpPr/>
          <p:nvPr/>
        </p:nvSpPr>
        <p:spPr>
          <a:xfrm>
            <a:off x="7580959" y="5102353"/>
            <a:ext cx="265196" cy="9875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29"/>
          <p:cNvSpPr/>
          <p:nvPr/>
        </p:nvSpPr>
        <p:spPr>
          <a:xfrm>
            <a:off x="7583246" y="4805173"/>
            <a:ext cx="262911" cy="960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30"/>
          <p:cNvSpPr/>
          <p:nvPr/>
        </p:nvSpPr>
        <p:spPr>
          <a:xfrm>
            <a:off x="7583246" y="2432305"/>
            <a:ext cx="272054" cy="93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31"/>
          <p:cNvSpPr/>
          <p:nvPr/>
        </p:nvSpPr>
        <p:spPr>
          <a:xfrm>
            <a:off x="8902368" y="2878075"/>
            <a:ext cx="125739" cy="2491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32"/>
          <p:cNvSpPr/>
          <p:nvPr/>
        </p:nvSpPr>
        <p:spPr>
          <a:xfrm>
            <a:off x="8902369" y="5996178"/>
            <a:ext cx="48009" cy="960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33"/>
          <p:cNvSpPr/>
          <p:nvPr/>
        </p:nvSpPr>
        <p:spPr>
          <a:xfrm>
            <a:off x="8952664" y="4956049"/>
            <a:ext cx="82302" cy="1133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34"/>
          <p:cNvSpPr/>
          <p:nvPr/>
        </p:nvSpPr>
        <p:spPr>
          <a:xfrm>
            <a:off x="8952664" y="4357117"/>
            <a:ext cx="75443" cy="24917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35"/>
          <p:cNvSpPr/>
          <p:nvPr/>
        </p:nvSpPr>
        <p:spPr>
          <a:xfrm>
            <a:off x="8952664" y="3611880"/>
            <a:ext cx="82302" cy="5394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36"/>
          <p:cNvSpPr/>
          <p:nvPr/>
        </p:nvSpPr>
        <p:spPr>
          <a:xfrm>
            <a:off x="8952664" y="3319273"/>
            <a:ext cx="75443" cy="1028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37"/>
          <p:cNvSpPr/>
          <p:nvPr/>
        </p:nvSpPr>
        <p:spPr>
          <a:xfrm>
            <a:off x="8477140" y="1325881"/>
            <a:ext cx="576117" cy="6035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38"/>
          <p:cNvSpPr/>
          <p:nvPr/>
        </p:nvSpPr>
        <p:spPr>
          <a:xfrm>
            <a:off x="7580961" y="2587753"/>
            <a:ext cx="283485" cy="216712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39"/>
          <p:cNvSpPr/>
          <p:nvPr/>
        </p:nvSpPr>
        <p:spPr>
          <a:xfrm>
            <a:off x="8367404" y="4773169"/>
            <a:ext cx="448090" cy="365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40"/>
          <p:cNvSpPr/>
          <p:nvPr/>
        </p:nvSpPr>
        <p:spPr>
          <a:xfrm>
            <a:off x="7992471" y="3447289"/>
            <a:ext cx="832168" cy="274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41"/>
          <p:cNvSpPr/>
          <p:nvPr/>
        </p:nvSpPr>
        <p:spPr>
          <a:xfrm>
            <a:off x="5322218" y="1353312"/>
            <a:ext cx="3705891" cy="474573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42"/>
          <p:cNvSpPr/>
          <p:nvPr/>
        </p:nvSpPr>
        <p:spPr>
          <a:xfrm>
            <a:off x="1088221" y="2359153"/>
            <a:ext cx="667563" cy="10972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43"/>
          <p:cNvSpPr/>
          <p:nvPr/>
        </p:nvSpPr>
        <p:spPr>
          <a:xfrm>
            <a:off x="521250" y="2395729"/>
            <a:ext cx="566970" cy="731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44"/>
          <p:cNvSpPr/>
          <p:nvPr/>
        </p:nvSpPr>
        <p:spPr>
          <a:xfrm>
            <a:off x="512104" y="1627633"/>
            <a:ext cx="3026895" cy="83210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19"/>
          <p:cNvSpPr txBox="1"/>
          <p:nvPr/>
        </p:nvSpPr>
        <p:spPr>
          <a:xfrm>
            <a:off x="1041226" y="1641160"/>
            <a:ext cx="2305481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5"/>
              </a:lnSpc>
              <a:spcBef>
                <a:spcPts val="86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to  </a:t>
            </a:r>
            <a:r>
              <a:rPr sz="1200" b="1" spc="79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450" b="1" spc="0" dirty="0" smtClean="0">
                <a:solidFill>
                  <a:srgbClr val="44414C"/>
                </a:solidFill>
                <a:latin typeface="Arial"/>
                <a:cs typeface="Arial"/>
              </a:rPr>
              <a:t>f</a:t>
            </a:r>
            <a:r>
              <a:rPr sz="1450" b="1" spc="0" dirty="0" smtClean="0">
                <a:solidFill>
                  <a:srgbClr val="99CBF1"/>
                </a:solidFill>
                <a:latin typeface="Arial"/>
                <a:cs typeface="Arial"/>
              </a:rPr>
              <a:t>'</a:t>
            </a:r>
            <a:r>
              <a:rPr sz="1450" b="1" spc="0" dirty="0" smtClean="0">
                <a:solidFill>
                  <a:srgbClr val="2B2835"/>
                </a:solidFill>
                <a:latin typeface="Arial"/>
                <a:cs typeface="Arial"/>
              </a:rPr>
              <a:t>i</a:t>
            </a:r>
            <a:r>
              <a:rPr sz="1450" b="1" spc="-4" dirty="0" smtClean="0">
                <a:solidFill>
                  <a:srgbClr val="2B2835"/>
                </a:solidFill>
                <a:latin typeface="Arial"/>
                <a:cs typeface="Arial"/>
              </a:rPr>
              <a:t> </a:t>
            </a:r>
            <a:r>
              <a:rPr sz="1600" b="1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nd </a:t>
            </a:r>
            <a:r>
              <a:rPr sz="1600" b="1" spc="192" dirty="0" smtClean="0">
                <a:solidFill>
                  <a:srgbClr val="44414C"/>
                </a:solidFill>
                <a:latin typeface="Times New Roman"/>
                <a:cs typeface="Times New Roman"/>
              </a:rPr>
              <a:t> </a:t>
            </a:r>
            <a:r>
              <a:rPr sz="1250" b="1" spc="0" dirty="0" smtClean="0">
                <a:solidFill>
                  <a:srgbClr val="2B2835"/>
                </a:solidFill>
                <a:latin typeface="Arial"/>
                <a:cs typeface="Arial"/>
              </a:rPr>
              <a:t>t.</a:t>
            </a:r>
            <a:r>
              <a:rPr sz="1250" b="1" spc="0" dirty="0" smtClean="0">
                <a:solidFill>
                  <a:srgbClr val="44414C"/>
                </a:solidFill>
                <a:latin typeface="Arial"/>
                <a:cs typeface="Arial"/>
              </a:rPr>
              <a:t>nfi   </a:t>
            </a:r>
            <a:r>
              <a:rPr sz="1250" b="1" spc="97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44414C"/>
                </a:solidFill>
                <a:latin typeface="Arial"/>
                <a:cs typeface="Arial"/>
              </a:rPr>
              <a:t>RA</a:t>
            </a:r>
            <a:r>
              <a:rPr sz="1200" b="1" spc="0" dirty="0" smtClean="0">
                <a:solidFill>
                  <a:srgbClr val="CBBCC1"/>
                </a:solidFill>
                <a:latin typeface="Arial"/>
                <a:cs typeface="Arial"/>
              </a:rPr>
              <a:t>-</a:t>
            </a:r>
            <a:r>
              <a:rPr sz="1200" b="1" spc="0" dirty="0" smtClean="0">
                <a:solidFill>
                  <a:srgbClr val="99CBF1"/>
                </a:solidFill>
                <a:latin typeface="Arial"/>
                <a:cs typeface="Arial"/>
              </a:rPr>
              <a:t>·</a:t>
            </a:r>
            <a:r>
              <a:rPr sz="1200" b="1" spc="134" dirty="0" smtClean="0">
                <a:solidFill>
                  <a:srgbClr val="99CBF1"/>
                </a:solidFill>
                <a:latin typeface="Arial"/>
                <a:cs typeface="Arial"/>
              </a:rPr>
              <a:t> </a:t>
            </a:r>
            <a:r>
              <a:rPr sz="1200" b="1" spc="0" dirty="0" smtClean="0">
                <a:solidFill>
                  <a:srgbClr val="5E5B5F"/>
                </a:solidFill>
                <a:latin typeface="Arial"/>
                <a:cs typeface="Arial"/>
              </a:rPr>
              <a:t>K </a:t>
            </a:r>
            <a:r>
              <a:rPr sz="1200" b="1" spc="301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0</a:t>
            </a:r>
            <a:r>
              <a:rPr sz="1100" spc="0" dirty="0" smtClean="0">
                <a:solidFill>
                  <a:srgbClr val="94BAD6"/>
                </a:solidFill>
                <a:latin typeface="Times New Roman"/>
                <a:cs typeface="Times New Roman"/>
              </a:rPr>
              <a:t>1</a:t>
            </a:r>
            <a:r>
              <a:rPr sz="1100" spc="0" dirty="0" smtClean="0">
                <a:solidFill>
                  <a:srgbClr val="44414C"/>
                </a:solidFill>
                <a:latin typeface="Times New Roman"/>
                <a:cs typeface="Times New Roman"/>
              </a:rPr>
              <a:t>-f</a:t>
            </a:r>
            <a:endParaRPr sz="1100">
              <a:latin typeface="Times New Roman"/>
              <a:cs typeface="Times New Roman"/>
            </a:endParaRPr>
          </a:p>
        </p:txBody>
      </p:sp>
      <p:sp>
        <p:nvSpPr>
          <p:cNvPr id="84" name="object 18"/>
          <p:cNvSpPr txBox="1"/>
          <p:nvPr/>
        </p:nvSpPr>
        <p:spPr>
          <a:xfrm>
            <a:off x="581706" y="1677061"/>
            <a:ext cx="264083" cy="182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60"/>
              </a:lnSpc>
              <a:spcBef>
                <a:spcPts val="68"/>
              </a:spcBef>
            </a:pPr>
            <a:r>
              <a:rPr sz="1200" b="1" dirty="0" smtClean="0">
                <a:solidFill>
                  <a:srgbClr val="44414C"/>
                </a:solidFill>
                <a:latin typeface="Arial"/>
                <a:cs typeface="Arial"/>
              </a:rPr>
              <a:t>Ho</a:t>
            </a:r>
            <a:endParaRPr sz="1200">
              <a:latin typeface="Arial"/>
              <a:cs typeface="Arial"/>
            </a:endParaRPr>
          </a:p>
        </p:txBody>
      </p:sp>
      <p:sp>
        <p:nvSpPr>
          <p:cNvPr id="85" name="object 17"/>
          <p:cNvSpPr txBox="1"/>
          <p:nvPr/>
        </p:nvSpPr>
        <p:spPr>
          <a:xfrm>
            <a:off x="581705" y="1834251"/>
            <a:ext cx="2276257" cy="2318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75"/>
              </a:lnSpc>
              <a:spcBef>
                <a:spcPts val="88"/>
              </a:spcBef>
            </a:pP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each</a:t>
            </a:r>
            <a:r>
              <a:rPr sz="2250" b="1" spc="195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s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ud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</a:t>
            </a:r>
            <a:r>
              <a:rPr sz="2250" spc="6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spc="0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�   </a:t>
            </a:r>
            <a:r>
              <a:rPr sz="2250" spc="54" baseline="3341" dirty="0" smtClean="0">
                <a:solidFill>
                  <a:srgbClr val="44414C"/>
                </a:solidFill>
                <a:latin typeface="Segoe UI"/>
                <a:cs typeface="Segoe UI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2250" b="1" spc="71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4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86" name="object 16"/>
          <p:cNvSpPr txBox="1"/>
          <p:nvPr/>
        </p:nvSpPr>
        <p:spPr>
          <a:xfrm>
            <a:off x="8944537" y="1964345"/>
            <a:ext cx="110939" cy="4486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  <a:p>
            <a:pPr marL="12700" marR="1333">
              <a:lnSpc>
                <a:spcPct val="95825"/>
              </a:lnSpc>
              <a:spcBef>
                <a:spcPts val="18"/>
              </a:spcBef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3</a:t>
            </a:r>
            <a:endParaRPr sz="900">
              <a:latin typeface="Times New Roman"/>
              <a:cs typeface="Times New Roman"/>
            </a:endParaRPr>
          </a:p>
          <a:p>
            <a:pPr marL="21844" marR="1127">
              <a:lnSpc>
                <a:spcPct val="95825"/>
              </a:lnSpc>
              <a:spcBef>
                <a:spcPts val="120"/>
              </a:spcBef>
            </a:pP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5</a:t>
            </a:r>
            <a:endParaRPr sz="950">
              <a:latin typeface="Arial"/>
              <a:cs typeface="Arial"/>
            </a:endParaRPr>
          </a:p>
        </p:txBody>
      </p:sp>
      <p:sp>
        <p:nvSpPr>
          <p:cNvPr id="87" name="object 15"/>
          <p:cNvSpPr txBox="1"/>
          <p:nvPr/>
        </p:nvSpPr>
        <p:spPr>
          <a:xfrm>
            <a:off x="581705" y="1987960"/>
            <a:ext cx="2629403" cy="4154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14"/>
              </a:lnSpc>
              <a:spcBef>
                <a:spcPts val="90"/>
              </a:spcBef>
            </a:pP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sub</a:t>
            </a:r>
            <a:r>
              <a:rPr sz="1650" b="1" dirty="0" smtClean="0">
                <a:solidFill>
                  <a:srgbClr val="ABACB1"/>
                </a:solidFill>
                <a:latin typeface="Courier New"/>
                <a:cs typeface="Courier New"/>
              </a:rPr>
              <a:t>-</a:t>
            </a:r>
            <a:r>
              <a:rPr sz="1650" b="1" dirty="0" smtClean="0">
                <a:solidFill>
                  <a:srgbClr val="44414C"/>
                </a:solidFill>
                <a:latin typeface="Courier New"/>
                <a:cs typeface="Courier New"/>
              </a:rPr>
              <a:t>ect</a:t>
            </a:r>
            <a:r>
              <a:rPr sz="1650" b="1" spc="33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spc="0" dirty="0" smtClean="0">
                <a:solidFill>
                  <a:srgbClr val="44414C"/>
                </a:solidFill>
                <a:latin typeface="Segoe UI"/>
                <a:cs typeface="Segoe UI"/>
              </a:rPr>
              <a:t>�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ased</a:t>
            </a:r>
            <a:r>
              <a:rPr sz="1650" b="1" spc="89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65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on</a:t>
            </a:r>
            <a:r>
              <a:rPr sz="1650" b="1" spc="168" dirty="0" smtClean="0">
                <a:solidFill>
                  <a:srgbClr val="44414C"/>
                </a:solidFill>
                <a:latin typeface="Courier New"/>
                <a:cs typeface="Courier New"/>
              </a:rPr>
              <a:t> </a:t>
            </a:r>
            <a:r>
              <a:rPr sz="1700" b="1" spc="0" dirty="0" smtClean="0">
                <a:solidFill>
                  <a:srgbClr val="44414C"/>
                </a:solidFill>
                <a:latin typeface="Courier New"/>
                <a:cs typeface="Courier New"/>
              </a:rPr>
              <a:t>the,</a:t>
            </a:r>
            <a:r>
              <a:rPr sz="1700" b="1" spc="0" dirty="0" smtClean="0">
                <a:solidFill>
                  <a:srgbClr val="746A78"/>
                </a:solidFill>
                <a:latin typeface="Courier New"/>
                <a:cs typeface="Courier New"/>
              </a:rPr>
              <a:t>•</a:t>
            </a:r>
            <a:endParaRPr sz="1700" dirty="0">
              <a:latin typeface="Courier New"/>
              <a:cs typeface="Courier New"/>
            </a:endParaRPr>
          </a:p>
          <a:p>
            <a:pPr marL="12700" marR="34341">
              <a:lnSpc>
                <a:spcPts val="1390"/>
              </a:lnSpc>
            </a:pP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obt</a:t>
            </a:r>
            <a:r>
              <a:rPr sz="2100" baseline="2070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00" baseline="2070" dirty="0" smtClean="0">
                <a:solidFill>
                  <a:srgbClr val="44414C"/>
                </a:solidFill>
                <a:latin typeface="Arial"/>
                <a:cs typeface="Arial"/>
              </a:rPr>
              <a:t>a</a:t>
            </a:r>
            <a:r>
              <a:rPr sz="2100" baseline="2070" dirty="0" smtClean="0">
                <a:solidFill>
                  <a:srgbClr val="5E5B5F"/>
                </a:solidFill>
                <a:latin typeface="Arial"/>
                <a:cs typeface="Arial"/>
              </a:rPr>
              <a:t>'i  </a:t>
            </a:r>
            <a:r>
              <a:rPr sz="2100" spc="150" baseline="2070" dirty="0" smtClean="0">
                <a:solidFill>
                  <a:srgbClr val="5E5B5F"/>
                </a:solidFill>
                <a:latin typeface="Arial"/>
                <a:cs typeface="Arial"/>
              </a:rPr>
              <a:t> </a:t>
            </a:r>
            <a:r>
              <a:rPr sz="2250" b="1" spc="0" baseline="1932" dirty="0" smtClean="0">
                <a:solidFill>
                  <a:srgbClr val="44414C"/>
                </a:solidFill>
                <a:latin typeface="Arial"/>
                <a:cs typeface="Arial"/>
              </a:rPr>
              <a:t>ed  </a:t>
            </a:r>
            <a:r>
              <a:rPr sz="2250" b="1" spc="33" baseline="1932" dirty="0" smtClean="0">
                <a:solidFill>
                  <a:srgbClr val="44414C"/>
                </a:solidFill>
                <a:latin typeface="Arial"/>
                <a:cs typeface="Arial"/>
              </a:rPr>
              <a:t> </a:t>
            </a:r>
            <a:r>
              <a:rPr sz="2175" spc="0" baseline="1999" dirty="0" smtClean="0">
                <a:solidFill>
                  <a:srgbClr val="44414C"/>
                </a:solidFill>
                <a:latin typeface="Arial"/>
                <a:cs typeface="Arial"/>
              </a:rPr>
              <a:t>nar-k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s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.</a:t>
            </a:r>
            <a:r>
              <a:rPr sz="2175" spc="34" baseline="1999" dirty="0" smtClean="0">
                <a:solidFill>
                  <a:srgbClr val="44414C"/>
                </a:solidFill>
                <a:latin typeface="Arial"/>
                <a:cs typeface="Arial"/>
              </a:rPr>
              <a:t>.</a:t>
            </a:r>
            <a:r>
              <a:rPr sz="2175" spc="0" baseline="1999" dirty="0" smtClean="0">
                <a:solidFill>
                  <a:srgbClr val="99CBF1"/>
                </a:solidFill>
                <a:latin typeface="Arial"/>
                <a:cs typeface="Arial"/>
              </a:rPr>
              <a:t>,</a:t>
            </a:r>
            <a:endParaRPr sz="1450" dirty="0">
              <a:latin typeface="Arial"/>
              <a:cs typeface="Arial"/>
            </a:endParaRPr>
          </a:p>
        </p:txBody>
      </p:sp>
      <p:sp>
        <p:nvSpPr>
          <p:cNvPr id="88" name="object 14"/>
          <p:cNvSpPr txBox="1"/>
          <p:nvPr/>
        </p:nvSpPr>
        <p:spPr>
          <a:xfrm>
            <a:off x="7575117" y="2260503"/>
            <a:ext cx="307759" cy="154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5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79</a:t>
            </a:r>
            <a:r>
              <a:rPr sz="1000" spc="209" dirty="0" smtClean="0">
                <a:solidFill>
                  <a:srgbClr val="7F8285"/>
                </a:solidFill>
                <a:latin typeface="Times New Roman"/>
                <a:cs typeface="Times New Roman"/>
              </a:rPr>
              <a:t> </a:t>
            </a:r>
            <a:r>
              <a:rPr sz="950" b="1" spc="0" dirty="0" smtClean="0">
                <a:solidFill>
                  <a:srgbClr val="7F8285"/>
                </a:solidFill>
                <a:latin typeface="Arial"/>
                <a:cs typeface="Arial"/>
              </a:rPr>
              <a:t>C</a:t>
            </a:r>
            <a:endParaRPr sz="950">
              <a:latin typeface="Arial"/>
              <a:cs typeface="Arial"/>
            </a:endParaRPr>
          </a:p>
        </p:txBody>
      </p:sp>
      <p:sp>
        <p:nvSpPr>
          <p:cNvPr id="89" name="object 13"/>
          <p:cNvSpPr txBox="1"/>
          <p:nvPr/>
        </p:nvSpPr>
        <p:spPr>
          <a:xfrm>
            <a:off x="7575117" y="2412453"/>
            <a:ext cx="100080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7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0" name="object 12"/>
          <p:cNvSpPr txBox="1"/>
          <p:nvPr/>
        </p:nvSpPr>
        <p:spPr>
          <a:xfrm>
            <a:off x="7758011" y="2412453"/>
            <a:ext cx="123061" cy="142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00" spc="0" dirty="0" smtClean="0">
                <a:solidFill>
                  <a:srgbClr val="7F8285"/>
                </a:solidFill>
                <a:latin typeface="Times New Roman"/>
                <a:cs typeface="Times New Roman"/>
              </a:rPr>
              <a:t>C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91" name="object 11"/>
          <p:cNvSpPr txBox="1"/>
          <p:nvPr/>
        </p:nvSpPr>
        <p:spPr>
          <a:xfrm>
            <a:off x="8944537" y="2863968"/>
            <a:ext cx="108481" cy="1371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92" name="object 10"/>
          <p:cNvSpPr txBox="1"/>
          <p:nvPr/>
        </p:nvSpPr>
        <p:spPr>
          <a:xfrm>
            <a:off x="8894242" y="2999365"/>
            <a:ext cx="75313" cy="1600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80"/>
              </a:lnSpc>
              <a:spcBef>
                <a:spcPts val="59"/>
              </a:spcBef>
            </a:pPr>
            <a:r>
              <a:rPr sz="1050" spc="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93" name="object 9"/>
          <p:cNvSpPr txBox="1"/>
          <p:nvPr/>
        </p:nvSpPr>
        <p:spPr>
          <a:xfrm>
            <a:off x="8944538" y="3302762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8285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94" name="object 8"/>
          <p:cNvSpPr txBox="1"/>
          <p:nvPr/>
        </p:nvSpPr>
        <p:spPr>
          <a:xfrm>
            <a:off x="8944538" y="4344149"/>
            <a:ext cx="110384" cy="2846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</a:pPr>
            <a:r>
              <a:rPr sz="950" dirty="0" smtClean="0">
                <a:solidFill>
                  <a:srgbClr val="F7C88E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  <a:p>
            <a:pPr marL="12700" marR="1905">
              <a:lnSpc>
                <a:spcPct val="95825"/>
              </a:lnSpc>
              <a:spcBef>
                <a:spcPts val="80"/>
              </a:spcBef>
            </a:pPr>
            <a:r>
              <a:rPr sz="850" dirty="0" smtClean="0">
                <a:solidFill>
                  <a:srgbClr val="F7C88E"/>
                </a:solidFill>
                <a:latin typeface="Arial"/>
                <a:cs typeface="Arial"/>
              </a:rPr>
              <a:t>.</a:t>
            </a:r>
            <a:r>
              <a:rPr sz="850" dirty="0" smtClean="0">
                <a:solidFill>
                  <a:srgbClr val="7F8285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95" name="object 7"/>
          <p:cNvSpPr txBox="1"/>
          <p:nvPr/>
        </p:nvSpPr>
        <p:spPr>
          <a:xfrm>
            <a:off x="7575118" y="4771848"/>
            <a:ext cx="102748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dirty="0" smtClean="0">
                <a:solidFill>
                  <a:srgbClr val="5E5B5F"/>
                </a:solidFill>
                <a:latin typeface="Times New Roman"/>
                <a:cs typeface="Times New Roman"/>
              </a:rPr>
              <a:t>....</a:t>
            </a:r>
            <a:r>
              <a:rPr sz="950" b="1" dirty="0" smtClean="0">
                <a:solidFill>
                  <a:srgbClr val="94BAD6"/>
                </a:solidFill>
                <a:latin typeface="Times New Roman"/>
                <a:cs typeface="Times New Roman"/>
              </a:rPr>
              <a:t>.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6" name="object 6"/>
          <p:cNvSpPr txBox="1"/>
          <p:nvPr/>
        </p:nvSpPr>
        <p:spPr>
          <a:xfrm>
            <a:off x="7760299" y="4771848"/>
            <a:ext cx="111911" cy="1447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60"/>
              </a:lnSpc>
              <a:spcBef>
                <a:spcPts val="53"/>
              </a:spcBef>
            </a:pPr>
            <a:r>
              <a:rPr sz="950" b="1" spc="0" dirty="0" smtClean="0">
                <a:solidFill>
                  <a:srgbClr val="746A78"/>
                </a:solidFill>
                <a:latin typeface="Times New Roman"/>
                <a:cs typeface="Times New Roman"/>
              </a:rPr>
              <a:t>p</a:t>
            </a:r>
            <a:endParaRPr sz="950">
              <a:latin typeface="Times New Roman"/>
              <a:cs typeface="Times New Roman"/>
            </a:endParaRPr>
          </a:p>
        </p:txBody>
      </p:sp>
      <p:sp>
        <p:nvSpPr>
          <p:cNvPr id="97" name="object 5"/>
          <p:cNvSpPr txBox="1"/>
          <p:nvPr/>
        </p:nvSpPr>
        <p:spPr>
          <a:xfrm>
            <a:off x="8894242" y="5998030"/>
            <a:ext cx="78170" cy="1181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0"/>
              </a:spcBef>
            </a:pPr>
            <a:r>
              <a:rPr sz="700" dirty="0" smtClean="0">
                <a:solidFill>
                  <a:srgbClr val="8A5056"/>
                </a:solidFill>
                <a:latin typeface="Times New Roman"/>
                <a:cs typeface="Times New Roman"/>
              </a:rPr>
              <a:t>1</a:t>
            </a:r>
            <a:r>
              <a:rPr sz="700" dirty="0" smtClean="0">
                <a:solidFill>
                  <a:srgbClr val="99CBF1"/>
                </a:solidFill>
                <a:latin typeface="Times New Roman"/>
                <a:cs typeface="Times New Roman"/>
              </a:rPr>
              <a:t>1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bject 41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0" y="1"/>
            <a:ext cx="9906000" cy="1128775"/>
          </a:xfrm>
          <a:custGeom>
            <a:avLst/>
            <a:gdLst/>
            <a:ahLst/>
            <a:cxnLst/>
            <a:rect l="l" t="t" r="r" b="b"/>
            <a:pathLst>
              <a:path w="9906000" h="1128775">
                <a:moveTo>
                  <a:pt x="492137" y="1105914"/>
                </a:moveTo>
                <a:lnTo>
                  <a:pt x="507125" y="1083119"/>
                </a:lnTo>
                <a:lnTo>
                  <a:pt x="521491" y="1060491"/>
                </a:lnTo>
                <a:lnTo>
                  <a:pt x="535515" y="1038132"/>
                </a:lnTo>
                <a:lnTo>
                  <a:pt x="549474" y="1016144"/>
                </a:lnTo>
                <a:lnTo>
                  <a:pt x="578314" y="973690"/>
                </a:lnTo>
                <a:lnTo>
                  <a:pt x="610240" y="933941"/>
                </a:lnTo>
                <a:lnTo>
                  <a:pt x="647482" y="897713"/>
                </a:lnTo>
                <a:lnTo>
                  <a:pt x="692267" y="865821"/>
                </a:lnTo>
                <a:lnTo>
                  <a:pt x="746824" y="839079"/>
                </a:lnTo>
                <a:lnTo>
                  <a:pt x="813383" y="818301"/>
                </a:lnTo>
                <a:lnTo>
                  <a:pt x="851860" y="810403"/>
                </a:lnTo>
                <a:lnTo>
                  <a:pt x="894172" y="804302"/>
                </a:lnTo>
                <a:lnTo>
                  <a:pt x="940600" y="800099"/>
                </a:lnTo>
                <a:lnTo>
                  <a:pt x="9467850" y="800099"/>
                </a:lnTo>
                <a:lnTo>
                  <a:pt x="9502265" y="799084"/>
                </a:lnTo>
                <a:lnTo>
                  <a:pt x="9566869" y="789889"/>
                </a:lnTo>
                <a:lnTo>
                  <a:pt x="9625947" y="772072"/>
                </a:lnTo>
                <a:lnTo>
                  <a:pt x="9679627" y="746750"/>
                </a:lnTo>
                <a:lnTo>
                  <a:pt x="9728041" y="715038"/>
                </a:lnTo>
                <a:lnTo>
                  <a:pt x="9771318" y="678051"/>
                </a:lnTo>
                <a:lnTo>
                  <a:pt x="9809590" y="636906"/>
                </a:lnTo>
                <a:lnTo>
                  <a:pt x="9842986" y="592716"/>
                </a:lnTo>
                <a:lnTo>
                  <a:pt x="9871636" y="546599"/>
                </a:lnTo>
                <a:lnTo>
                  <a:pt x="9895672" y="499670"/>
                </a:lnTo>
                <a:lnTo>
                  <a:pt x="9906000" y="476250"/>
                </a:lnTo>
                <a:lnTo>
                  <a:pt x="9906000" y="0"/>
                </a:lnTo>
                <a:lnTo>
                  <a:pt x="0" y="0"/>
                </a:lnTo>
                <a:lnTo>
                  <a:pt x="0" y="801877"/>
                </a:lnTo>
                <a:lnTo>
                  <a:pt x="44018" y="809048"/>
                </a:lnTo>
                <a:lnTo>
                  <a:pt x="84978" y="817151"/>
                </a:lnTo>
                <a:lnTo>
                  <a:pt x="123033" y="826194"/>
                </a:lnTo>
                <a:lnTo>
                  <a:pt x="158341" y="836180"/>
                </a:lnTo>
                <a:lnTo>
                  <a:pt x="191055" y="847115"/>
                </a:lnTo>
                <a:lnTo>
                  <a:pt x="221332" y="859006"/>
                </a:lnTo>
                <a:lnTo>
                  <a:pt x="249326" y="871857"/>
                </a:lnTo>
                <a:lnTo>
                  <a:pt x="275193" y="885673"/>
                </a:lnTo>
                <a:lnTo>
                  <a:pt x="299089" y="900461"/>
                </a:lnTo>
                <a:lnTo>
                  <a:pt x="321168" y="916225"/>
                </a:lnTo>
                <a:lnTo>
                  <a:pt x="341587" y="932971"/>
                </a:lnTo>
                <a:lnTo>
                  <a:pt x="360500" y="950705"/>
                </a:lnTo>
                <a:lnTo>
                  <a:pt x="378063" y="969432"/>
                </a:lnTo>
                <a:lnTo>
                  <a:pt x="394431" y="989157"/>
                </a:lnTo>
                <a:lnTo>
                  <a:pt x="409760" y="1009886"/>
                </a:lnTo>
                <a:lnTo>
                  <a:pt x="424204" y="1031624"/>
                </a:lnTo>
                <a:lnTo>
                  <a:pt x="437920" y="1054376"/>
                </a:lnTo>
                <a:lnTo>
                  <a:pt x="451063" y="1078149"/>
                </a:lnTo>
                <a:lnTo>
                  <a:pt x="463787" y="1102947"/>
                </a:lnTo>
                <a:lnTo>
                  <a:pt x="476250" y="1128775"/>
                </a:lnTo>
                <a:lnTo>
                  <a:pt x="492137" y="110591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0" y="6362699"/>
            <a:ext cx="9906000" cy="495298"/>
          </a:xfrm>
          <a:custGeom>
            <a:avLst/>
            <a:gdLst/>
            <a:ahLst/>
            <a:cxnLst/>
            <a:rect l="l" t="t" r="r" b="b"/>
            <a:pathLst>
              <a:path w="9906000" h="495298">
                <a:moveTo>
                  <a:pt x="9906000" y="0"/>
                </a:moveTo>
                <a:lnTo>
                  <a:pt x="0" y="0"/>
                </a:lnTo>
                <a:lnTo>
                  <a:pt x="0" y="495298"/>
                </a:lnTo>
                <a:lnTo>
                  <a:pt x="9906000" y="495298"/>
                </a:lnTo>
                <a:lnTo>
                  <a:pt x="990600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Title 5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 of RANK </a:t>
            </a:r>
            <a:r>
              <a:rPr lang="en-US" dirty="0" smtClean="0"/>
              <a:t>&amp; </a:t>
            </a:r>
            <a:r>
              <a:rPr lang="en-US" dirty="0"/>
              <a:t>PARTITION BY </a:t>
            </a:r>
          </a:p>
        </p:txBody>
      </p:sp>
      <p:sp>
        <p:nvSpPr>
          <p:cNvPr id="54" name="object 32"/>
          <p:cNvSpPr/>
          <p:nvPr/>
        </p:nvSpPr>
        <p:spPr>
          <a:xfrm>
            <a:off x="896182" y="2386583"/>
            <a:ext cx="905324" cy="1005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33"/>
          <p:cNvSpPr/>
          <p:nvPr/>
        </p:nvSpPr>
        <p:spPr>
          <a:xfrm>
            <a:off x="868747" y="1655064"/>
            <a:ext cx="704142" cy="64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34"/>
          <p:cNvSpPr/>
          <p:nvPr/>
        </p:nvSpPr>
        <p:spPr>
          <a:xfrm>
            <a:off x="566970" y="1664209"/>
            <a:ext cx="2761700" cy="81381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35"/>
          <p:cNvSpPr/>
          <p:nvPr/>
        </p:nvSpPr>
        <p:spPr>
          <a:xfrm>
            <a:off x="973910" y="4009644"/>
            <a:ext cx="340640" cy="1211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36"/>
          <p:cNvSpPr/>
          <p:nvPr/>
        </p:nvSpPr>
        <p:spPr>
          <a:xfrm>
            <a:off x="576116" y="3767328"/>
            <a:ext cx="3667026" cy="3566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37"/>
          <p:cNvSpPr/>
          <p:nvPr/>
        </p:nvSpPr>
        <p:spPr>
          <a:xfrm>
            <a:off x="7036849" y="2007107"/>
            <a:ext cx="1940964" cy="24688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38"/>
          <p:cNvSpPr/>
          <p:nvPr/>
        </p:nvSpPr>
        <p:spPr>
          <a:xfrm>
            <a:off x="5322217" y="1362455"/>
            <a:ext cx="3685315" cy="47457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44"/>
          <p:cNvSpPr/>
          <p:nvPr/>
        </p:nvSpPr>
        <p:spPr>
          <a:xfrm>
            <a:off x="3502421" y="1664209"/>
            <a:ext cx="54869" cy="813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23"/>
          <p:cNvSpPr txBox="1"/>
          <p:nvPr/>
        </p:nvSpPr>
        <p:spPr>
          <a:xfrm>
            <a:off x="2499808" y="1661492"/>
            <a:ext cx="867094" cy="2260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05"/>
              </a:lnSpc>
              <a:spcBef>
                <a:spcPts val="85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RA</a:t>
            </a:r>
            <a:r>
              <a:rPr sz="1250" b="1" dirty="0" smtClean="0">
                <a:solidFill>
                  <a:srgbClr val="C8B6BA"/>
                </a:solidFill>
                <a:latin typeface="Arial"/>
                <a:cs typeface="Arial"/>
              </a:rPr>
              <a:t>-</a:t>
            </a:r>
            <a:r>
              <a:rPr sz="1250" b="1" spc="84" dirty="0" smtClean="0">
                <a:solidFill>
                  <a:srgbClr val="C8B6BA"/>
                </a:solidFill>
                <a:latin typeface="Arial"/>
                <a:cs typeface="Arial"/>
              </a:rPr>
              <a:t> </a:t>
            </a:r>
            <a:r>
              <a:rPr sz="1350" b="1" spc="0" dirty="0" smtClean="0">
                <a:solidFill>
                  <a:srgbClr val="C8B6BA"/>
                </a:solidFill>
                <a:latin typeface="Times New Roman"/>
                <a:cs typeface="Times New Roman"/>
              </a:rPr>
              <a:t>-</a:t>
            </a:r>
            <a:r>
              <a:rPr sz="1350" b="1" spc="0" dirty="0" smtClean="0">
                <a:solidFill>
                  <a:srgbClr val="5A5761"/>
                </a:solidFill>
                <a:latin typeface="Times New Roman"/>
                <a:cs typeface="Times New Roman"/>
              </a:rPr>
              <a:t>K  </a:t>
            </a:r>
            <a:r>
              <a:rPr sz="1350" b="1" spc="-25" dirty="0" smtClean="0">
                <a:solidFill>
                  <a:srgbClr val="5A5761"/>
                </a:solidFill>
                <a:latin typeface="Times New Roman"/>
                <a:cs typeface="Times New Roman"/>
              </a:rPr>
              <a:t> </a:t>
            </a:r>
            <a:r>
              <a:rPr sz="1550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of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63" name="object 22"/>
          <p:cNvSpPr txBox="1"/>
          <p:nvPr/>
        </p:nvSpPr>
        <p:spPr>
          <a:xfrm>
            <a:off x="1091522" y="1667624"/>
            <a:ext cx="1327979" cy="2184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50"/>
              </a:lnSpc>
              <a:spcBef>
                <a:spcPts val="82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to     </a:t>
            </a:r>
            <a:r>
              <a:rPr sz="1250" b="1" spc="-169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1250" b="1" spc="0" dirty="0" smtClean="0">
                <a:solidFill>
                  <a:srgbClr val="A3C8E6"/>
                </a:solidFill>
                <a:latin typeface="Arial"/>
                <a:cs typeface="Arial"/>
              </a:rPr>
              <a:t>·</a:t>
            </a:r>
            <a:r>
              <a:rPr sz="1250" b="1" spc="0" dirty="0" smtClean="0">
                <a:solidFill>
                  <a:srgbClr val="2A2839"/>
                </a:solidFill>
                <a:latin typeface="Arial"/>
                <a:cs typeface="Arial"/>
              </a:rPr>
              <a:t>;</a:t>
            </a:r>
            <a:r>
              <a:rPr sz="1250" b="1" spc="29" dirty="0" smtClean="0">
                <a:solidFill>
                  <a:srgbClr val="2A2839"/>
                </a:solidFill>
                <a:latin typeface="Arial"/>
                <a:cs typeface="Arial"/>
              </a:rPr>
              <a:t> 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nd </a:t>
            </a:r>
            <a:r>
              <a:rPr sz="1500" b="1" spc="306" dirty="0" smtClean="0">
                <a:solidFill>
                  <a:srgbClr val="45414C"/>
                </a:solidFill>
                <a:latin typeface="Times New Roman"/>
                <a:cs typeface="Times New Roman"/>
              </a:rPr>
              <a:t> </a:t>
            </a:r>
            <a:r>
              <a:rPr sz="1500" b="1" spc="0" dirty="0" smtClean="0">
                <a:solidFill>
                  <a:srgbClr val="2A2839"/>
                </a:solidFill>
                <a:latin typeface="Times New Roman"/>
                <a:cs typeface="Times New Roman"/>
              </a:rPr>
              <a:t>t</a:t>
            </a:r>
            <a:r>
              <a:rPr sz="1500" b="1" spc="0" dirty="0" smtClean="0">
                <a:solidFill>
                  <a:srgbClr val="45414C"/>
                </a:solidFill>
                <a:latin typeface="Times New Roman"/>
                <a:cs typeface="Times New Roman"/>
              </a:rPr>
              <a:t>he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64" name="object 21"/>
          <p:cNvSpPr txBox="1"/>
          <p:nvPr/>
        </p:nvSpPr>
        <p:spPr>
          <a:xfrm>
            <a:off x="636575" y="1692262"/>
            <a:ext cx="262367" cy="1866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95"/>
              </a:lnSpc>
              <a:spcBef>
                <a:spcPts val="69"/>
              </a:spcBef>
            </a:pPr>
            <a:r>
              <a:rPr sz="1250" b="1" dirty="0" smtClean="0">
                <a:solidFill>
                  <a:srgbClr val="45414C"/>
                </a:solidFill>
                <a:latin typeface="Arial"/>
                <a:cs typeface="Arial"/>
              </a:rPr>
              <a:t>Ho</a:t>
            </a:r>
            <a:endParaRPr sz="1250">
              <a:latin typeface="Arial"/>
              <a:cs typeface="Arial"/>
            </a:endParaRPr>
          </a:p>
        </p:txBody>
      </p:sp>
      <p:sp>
        <p:nvSpPr>
          <p:cNvPr id="65" name="object 20"/>
          <p:cNvSpPr txBox="1"/>
          <p:nvPr/>
        </p:nvSpPr>
        <p:spPr>
          <a:xfrm>
            <a:off x="636574" y="1871761"/>
            <a:ext cx="1782533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each</a:t>
            </a:r>
            <a:r>
              <a:rPr sz="2250" b="1" spc="141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stude</a:t>
            </a:r>
            <a:r>
              <a:rPr sz="2250" b="1" spc="179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2250" b="1" spc="0" baseline="3923" dirty="0" smtClean="0">
                <a:solidFill>
                  <a:srgbClr val="2A2839"/>
                </a:solidFill>
                <a:latin typeface="Courier New"/>
                <a:cs typeface="Courier New"/>
              </a:rPr>
              <a:t>t</a:t>
            </a: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6" name="object 19"/>
          <p:cNvSpPr txBox="1"/>
          <p:nvPr/>
        </p:nvSpPr>
        <p:spPr>
          <a:xfrm>
            <a:off x="2499808" y="1871761"/>
            <a:ext cx="383392" cy="2171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60"/>
              </a:lnSpc>
              <a:spcBef>
                <a:spcPts val="83"/>
              </a:spcBef>
            </a:pPr>
            <a:r>
              <a:rPr sz="2250" b="1" spc="0" baseline="3923" dirty="0" smtClean="0">
                <a:solidFill>
                  <a:srgbClr val="45414C"/>
                </a:solidFill>
                <a:latin typeface="Courier New"/>
                <a:cs typeface="Courier New"/>
              </a:rPr>
              <a:t>eac</a:t>
            </a:r>
            <a:endParaRPr sz="1500">
              <a:latin typeface="Courier New"/>
              <a:cs typeface="Courier New"/>
            </a:endParaRPr>
          </a:p>
        </p:txBody>
      </p:sp>
      <p:sp>
        <p:nvSpPr>
          <p:cNvPr id="67" name="object 18"/>
          <p:cNvSpPr txBox="1"/>
          <p:nvPr/>
        </p:nvSpPr>
        <p:spPr>
          <a:xfrm>
            <a:off x="8894242" y="1987204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3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68" name="object 17"/>
          <p:cNvSpPr txBox="1"/>
          <p:nvPr/>
        </p:nvSpPr>
        <p:spPr>
          <a:xfrm>
            <a:off x="636575" y="2035230"/>
            <a:ext cx="2456799" cy="3817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639"/>
              </a:lnSpc>
              <a:spcBef>
                <a:spcPts val="82"/>
              </a:spcBef>
            </a:pP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subjQct </a:t>
            </a:r>
            <a:r>
              <a:rPr sz="1600" b="1" spc="22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ase</a:t>
            </a:r>
            <a:r>
              <a:rPr sz="1600" b="1" spc="792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on</a:t>
            </a:r>
            <a:r>
              <a:rPr sz="1600" b="1" spc="173" dirty="0" smtClean="0">
                <a:solidFill>
                  <a:srgbClr val="45414C"/>
                </a:solidFill>
                <a:latin typeface="Courier New"/>
                <a:cs typeface="Courier New"/>
              </a:rPr>
              <a:t> </a:t>
            </a:r>
            <a:r>
              <a:rPr sz="1600" b="1" spc="0" dirty="0" smtClean="0">
                <a:solidFill>
                  <a:srgbClr val="45414C"/>
                </a:solidFill>
                <a:latin typeface="Courier New"/>
                <a:cs typeface="Courier New"/>
              </a:rPr>
              <a:t>thai</a:t>
            </a:r>
            <a:endParaRPr sz="1600">
              <a:latin typeface="Courier New"/>
              <a:cs typeface="Courier New"/>
            </a:endParaRPr>
          </a:p>
          <a:p>
            <a:pPr marL="12700" marR="35473">
              <a:lnSpc>
                <a:spcPts val="1355"/>
              </a:lnSpc>
            </a:pP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ob</a:t>
            </a:r>
            <a:r>
              <a:rPr sz="2100" b="1" spc="37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975" b="1" spc="0" baseline="8919" dirty="0" smtClean="0">
                <a:solidFill>
                  <a:srgbClr val="5D778B"/>
                </a:solidFill>
                <a:latin typeface="Arial"/>
                <a:cs typeface="Arial"/>
              </a:rPr>
              <a:t>i        </a:t>
            </a:r>
            <a:r>
              <a:rPr sz="975" b="1" spc="54" baseline="8919" dirty="0" smtClean="0">
                <a:solidFill>
                  <a:srgbClr val="5D778B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spc="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�  </a:t>
            </a:r>
            <a:r>
              <a:rPr sz="2100" spc="150" baseline="3580" dirty="0" smtClean="0">
                <a:solidFill>
                  <a:srgbClr val="5A5761"/>
                </a:solidFill>
                <a:latin typeface="Segoe UI"/>
                <a:cs typeface="Segoe UI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ed    </a:t>
            </a:r>
            <a:r>
              <a:rPr sz="2100" b="1" spc="146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air</a:t>
            </a:r>
            <a:r>
              <a:rPr sz="2100" b="1" spc="-175" baseline="4141" dirty="0" smtClean="0">
                <a:solidFill>
                  <a:srgbClr val="45414C"/>
                </a:solidFill>
                <a:latin typeface="Arial"/>
                <a:cs typeface="Arial"/>
              </a:rPr>
              <a:t> 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k</a:t>
            </a:r>
            <a:r>
              <a:rPr sz="2100" b="1" spc="19" baseline="4141" dirty="0" smtClean="0">
                <a:solidFill>
                  <a:srgbClr val="45414C"/>
                </a:solidFill>
                <a:latin typeface="Arial"/>
                <a:cs typeface="Arial"/>
              </a:rPr>
              <a:t>s</a:t>
            </a:r>
            <a:r>
              <a:rPr sz="2100" b="1" spc="0" baseline="4141" dirty="0" smtClean="0">
                <a:solidFill>
                  <a:srgbClr val="8AC1E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45414C"/>
                </a:solidFill>
                <a:latin typeface="Arial"/>
                <a:cs typeface="Arial"/>
              </a:rPr>
              <a:t>.</a:t>
            </a:r>
            <a:r>
              <a:rPr sz="2100" b="1" spc="0" baseline="4141" dirty="0" smtClean="0">
                <a:solidFill>
                  <a:srgbClr val="A3C8E6"/>
                </a:solidFill>
                <a:latin typeface="Arial"/>
                <a:cs typeface="Arial"/>
              </a:rPr>
              <a:t>.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16"/>
          <p:cNvSpPr txBox="1"/>
          <p:nvPr/>
        </p:nvSpPr>
        <p:spPr>
          <a:xfrm>
            <a:off x="8894242" y="2433271"/>
            <a:ext cx="109606" cy="1447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sz="9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900">
              <a:latin typeface="Times New Roman"/>
              <a:cs typeface="Times New Roman"/>
            </a:endParaRPr>
          </a:p>
        </p:txBody>
      </p:sp>
      <p:sp>
        <p:nvSpPr>
          <p:cNvPr id="70" name="object 15"/>
          <p:cNvSpPr txBox="1"/>
          <p:nvPr/>
        </p:nvSpPr>
        <p:spPr>
          <a:xfrm>
            <a:off x="8894242" y="2727868"/>
            <a:ext cx="110939" cy="15367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30"/>
              </a:lnSpc>
              <a:spcBef>
                <a:spcPts val="56"/>
              </a:spcBef>
            </a:pPr>
            <a:r>
              <a:rPr sz="100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8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1" name="object 14"/>
          <p:cNvSpPr txBox="1"/>
          <p:nvPr/>
        </p:nvSpPr>
        <p:spPr>
          <a:xfrm>
            <a:off x="8843945" y="2797373"/>
            <a:ext cx="192685" cy="3632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10"/>
              </a:lnSpc>
              <a:spcBef>
                <a:spcPts val="140"/>
              </a:spcBef>
            </a:pPr>
            <a:r>
              <a:rPr sz="2650" spc="159" dirty="0" smtClean="0">
                <a:solidFill>
                  <a:srgbClr val="895053"/>
                </a:solidFill>
                <a:latin typeface="Arial"/>
                <a:cs typeface="Arial"/>
              </a:rPr>
              <a:t>,</a:t>
            </a:r>
            <a:r>
              <a:rPr sz="1275" spc="0" baseline="51155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1275" spc="0" baseline="51155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850">
              <a:latin typeface="Arial"/>
              <a:cs typeface="Arial"/>
            </a:endParaRPr>
          </a:p>
        </p:txBody>
      </p:sp>
      <p:sp>
        <p:nvSpPr>
          <p:cNvPr id="72" name="object 13"/>
          <p:cNvSpPr txBox="1"/>
          <p:nvPr/>
        </p:nvSpPr>
        <p:spPr>
          <a:xfrm>
            <a:off x="8894243" y="3321050"/>
            <a:ext cx="110195" cy="14858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85"/>
              </a:lnSpc>
              <a:spcBef>
                <a:spcPts val="54"/>
              </a:spcBef>
            </a:pPr>
            <a:r>
              <a:rPr sz="950" spc="0" dirty="0" smtClean="0">
                <a:solidFill>
                  <a:srgbClr val="7F7B83"/>
                </a:solidFill>
                <a:latin typeface="Arial"/>
                <a:cs typeface="Arial"/>
              </a:rPr>
              <a:t>2</a:t>
            </a:r>
            <a:endParaRPr sz="950">
              <a:latin typeface="Arial"/>
              <a:cs typeface="Arial"/>
            </a:endParaRPr>
          </a:p>
        </p:txBody>
      </p:sp>
      <p:sp>
        <p:nvSpPr>
          <p:cNvPr id="73" name="object 12"/>
          <p:cNvSpPr txBox="1"/>
          <p:nvPr/>
        </p:nvSpPr>
        <p:spPr>
          <a:xfrm>
            <a:off x="7723719" y="3472272"/>
            <a:ext cx="129419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b="1" spc="0" dirty="0" smtClean="0">
                <a:solidFill>
                  <a:srgbClr val="7F7B83"/>
                </a:solidFill>
                <a:latin typeface="Arial"/>
                <a:cs typeface="Arial"/>
              </a:rPr>
              <a:t>M</a:t>
            </a:r>
            <a:endParaRPr sz="900">
              <a:latin typeface="Arial"/>
              <a:cs typeface="Arial"/>
            </a:endParaRPr>
          </a:p>
        </p:txBody>
      </p:sp>
      <p:sp>
        <p:nvSpPr>
          <p:cNvPr id="74" name="object 11"/>
          <p:cNvSpPr txBox="1"/>
          <p:nvPr/>
        </p:nvSpPr>
        <p:spPr>
          <a:xfrm>
            <a:off x="7549969" y="3605233"/>
            <a:ext cx="73410" cy="88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35"/>
              </a:spcBef>
            </a:pPr>
            <a:r>
              <a:rPr sz="500" spc="0" dirty="0" smtClean="0">
                <a:solidFill>
                  <a:srgbClr val="755F66"/>
                </a:solidFill>
                <a:latin typeface="Times New Roman"/>
                <a:cs typeface="Times New Roman"/>
              </a:rPr>
              <a:t>n,</a:t>
            </a:r>
            <a:endParaRPr sz="500">
              <a:latin typeface="Times New Roman"/>
              <a:cs typeface="Times New Roman"/>
            </a:endParaRPr>
          </a:p>
        </p:txBody>
      </p:sp>
      <p:sp>
        <p:nvSpPr>
          <p:cNvPr id="75" name="object 10"/>
          <p:cNvSpPr txBox="1"/>
          <p:nvPr/>
        </p:nvSpPr>
        <p:spPr>
          <a:xfrm>
            <a:off x="7028722" y="3623418"/>
            <a:ext cx="167625" cy="728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740"/>
              </a:lnSpc>
              <a:spcBef>
                <a:spcPts val="287"/>
              </a:spcBef>
            </a:pPr>
            <a:r>
              <a:rPr sz="5500" spc="0" dirty="0" smtClean="0">
                <a:solidFill>
                  <a:srgbClr val="D3D3D3"/>
                </a:solidFill>
                <a:latin typeface="Arial"/>
                <a:cs typeface="Arial"/>
              </a:rPr>
              <a:t>I</a:t>
            </a:r>
            <a:endParaRPr sz="5500">
              <a:latin typeface="Arial"/>
              <a:cs typeface="Arial"/>
            </a:endParaRPr>
          </a:p>
        </p:txBody>
      </p:sp>
      <p:sp>
        <p:nvSpPr>
          <p:cNvPr id="76" name="object 9"/>
          <p:cNvSpPr txBox="1"/>
          <p:nvPr/>
        </p:nvSpPr>
        <p:spPr>
          <a:xfrm>
            <a:off x="7723719" y="3621222"/>
            <a:ext cx="112280" cy="80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ct val="95825"/>
              </a:lnSpc>
              <a:spcBef>
                <a:spcPts val="70"/>
              </a:spcBef>
            </a:pPr>
            <a:r>
              <a:rPr sz="400" dirty="0" smtClean="0">
                <a:solidFill>
                  <a:srgbClr val="7F7B83"/>
                </a:solidFill>
                <a:latin typeface="Arial"/>
                <a:cs typeface="Arial"/>
              </a:rPr>
              <a:t>I.</a:t>
            </a:r>
            <a:r>
              <a:rPr sz="400" dirty="0" smtClean="0">
                <a:solidFill>
                  <a:srgbClr val="755F66"/>
                </a:solidFill>
                <a:latin typeface="Arial"/>
                <a:cs typeface="Arial"/>
              </a:rPr>
              <a:t>J</a:t>
            </a:r>
            <a:r>
              <a:rPr sz="400" dirty="0" smtClean="0">
                <a:solidFill>
                  <a:srgbClr val="8AC1EC"/>
                </a:solidFill>
                <a:latin typeface="Arial"/>
                <a:cs typeface="Arial"/>
              </a:rPr>
              <a:t>i</a:t>
            </a:r>
            <a:endParaRPr sz="400">
              <a:latin typeface="Arial"/>
              <a:cs typeface="Arial"/>
            </a:endParaRPr>
          </a:p>
        </p:txBody>
      </p:sp>
      <p:sp>
        <p:nvSpPr>
          <p:cNvPr id="77" name="object 8"/>
          <p:cNvSpPr txBox="1"/>
          <p:nvPr/>
        </p:nvSpPr>
        <p:spPr>
          <a:xfrm>
            <a:off x="8894242" y="3620193"/>
            <a:ext cx="110939" cy="4272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180">
              <a:lnSpc>
                <a:spcPts val="484"/>
              </a:lnSpc>
              <a:spcBef>
                <a:spcPts val="59"/>
              </a:spcBef>
            </a:pPr>
            <a:r>
              <a:rPr sz="675" spc="0" baseline="-6441" dirty="0" smtClean="0">
                <a:solidFill>
                  <a:srgbClr val="7F7B83"/>
                </a:solidFill>
                <a:latin typeface="Arial"/>
                <a:cs typeface="Arial"/>
              </a:rPr>
              <a:t>1</a:t>
            </a:r>
            <a:endParaRPr sz="450">
              <a:latin typeface="Arial"/>
              <a:cs typeface="Arial"/>
            </a:endParaRPr>
          </a:p>
          <a:p>
            <a:pPr marL="12700" marR="19180">
              <a:lnSpc>
                <a:spcPts val="434"/>
              </a:lnSpc>
            </a:pPr>
            <a:r>
              <a:rPr sz="450" i="1" spc="0" dirty="0" smtClean="0">
                <a:solidFill>
                  <a:srgbClr val="869694"/>
                </a:solidFill>
                <a:latin typeface="Times New Roman"/>
                <a:cs typeface="Times New Roman"/>
              </a:rPr>
              <a:t>..J</a:t>
            </a:r>
            <a:endParaRPr sz="450">
              <a:latin typeface="Times New Roman"/>
              <a:cs typeface="Times New Roman"/>
            </a:endParaRPr>
          </a:p>
          <a:p>
            <a:pPr marL="12700" marR="952">
              <a:lnSpc>
                <a:spcPct val="95825"/>
              </a:lnSpc>
              <a:spcBef>
                <a:spcPts val="128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5</a:t>
            </a:r>
            <a:endParaRPr sz="950">
              <a:latin typeface="Times New Roman"/>
              <a:cs typeface="Times New Roman"/>
            </a:endParaRPr>
          </a:p>
          <a:p>
            <a:pPr marL="12700">
              <a:lnSpc>
                <a:spcPts val="1090"/>
              </a:lnSpc>
              <a:spcBef>
                <a:spcPts val="54"/>
              </a:spcBef>
            </a:pPr>
            <a:r>
              <a:rPr sz="1000" dirty="0" smtClean="0">
                <a:solidFill>
                  <a:srgbClr val="F4C186"/>
                </a:solidFill>
                <a:latin typeface="Times New Roman"/>
                <a:cs typeface="Times New Roman"/>
              </a:rPr>
              <a:t>1</a:t>
            </a:r>
            <a:r>
              <a:rPr sz="1000" dirty="0" smtClean="0">
                <a:solidFill>
                  <a:srgbClr val="7F7B83"/>
                </a:solidFill>
                <a:latin typeface="Times New Roman"/>
                <a:cs typeface="Times New Roman"/>
              </a:rPr>
              <a:t>6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78" name="object 7"/>
          <p:cNvSpPr txBox="1"/>
          <p:nvPr/>
        </p:nvSpPr>
        <p:spPr>
          <a:xfrm>
            <a:off x="7540825" y="3660085"/>
            <a:ext cx="314846" cy="2591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9622">
              <a:lnSpc>
                <a:spcPct val="95825"/>
              </a:lnSpc>
              <a:spcBef>
                <a:spcPts val="70"/>
              </a:spcBef>
            </a:pP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U'U  </a:t>
            </a:r>
            <a:r>
              <a:rPr sz="400" spc="54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E7FA3"/>
                </a:solidFill>
                <a:latin typeface="Arial"/>
                <a:cs typeface="Arial"/>
              </a:rPr>
              <a:t>.</a:t>
            </a:r>
            <a:r>
              <a:rPr sz="400" spc="0" dirty="0" smtClean="0">
                <a:solidFill>
                  <a:srgbClr val="7F7B83"/>
                </a:solidFill>
                <a:latin typeface="Arial"/>
                <a:cs typeface="Arial"/>
              </a:rPr>
              <a:t>..</a:t>
            </a:r>
            <a:r>
              <a:rPr sz="400" spc="-82" dirty="0" smtClean="0">
                <a:solidFill>
                  <a:srgbClr val="7F7B83"/>
                </a:solidFill>
                <a:latin typeface="Arial"/>
                <a:cs typeface="Arial"/>
              </a:rPr>
              <a:t> </a:t>
            </a:r>
            <a:r>
              <a:rPr sz="400" spc="0" dirty="0" smtClean="0">
                <a:solidFill>
                  <a:srgbClr val="A3797F"/>
                </a:solidFill>
                <a:latin typeface="Arial"/>
                <a:cs typeface="Arial"/>
              </a:rPr>
              <a:t>,</a:t>
            </a:r>
            <a:endParaRPr sz="400">
              <a:latin typeface="Arial"/>
              <a:cs typeface="Arial"/>
            </a:endParaRPr>
          </a:p>
          <a:p>
            <a:pPr marL="12700">
              <a:lnSpc>
                <a:spcPct val="94401"/>
              </a:lnSpc>
              <a:spcBef>
                <a:spcPts val="250"/>
              </a:spcBef>
            </a:pPr>
            <a:r>
              <a:rPr sz="950" spc="0" dirty="0" smtClean="0">
                <a:solidFill>
                  <a:srgbClr val="7F7B83"/>
                </a:solidFill>
                <a:latin typeface="Times New Roman"/>
                <a:cs typeface="Times New Roman"/>
              </a:rPr>
              <a:t>7.5 </a:t>
            </a:r>
            <a:r>
              <a:rPr sz="950" spc="67" dirty="0" smtClean="0">
                <a:solidFill>
                  <a:srgbClr val="7F7B83"/>
                </a:solidFill>
                <a:latin typeface="Times New Roman"/>
                <a:cs typeface="Times New Roman"/>
              </a:rPr>
              <a:t> </a:t>
            </a:r>
            <a:r>
              <a:rPr sz="1000" b="1" spc="0" dirty="0" smtClean="0">
                <a:solidFill>
                  <a:srgbClr val="7F7B83"/>
                </a:solidFill>
                <a:latin typeface="Courier New"/>
                <a:cs typeface="Courier New"/>
              </a:rPr>
              <a:t>M</a:t>
            </a:r>
            <a:endParaRPr sz="1000">
              <a:latin typeface="Courier New"/>
              <a:cs typeface="Courier New"/>
            </a:endParaRPr>
          </a:p>
        </p:txBody>
      </p:sp>
      <p:sp>
        <p:nvSpPr>
          <p:cNvPr id="79" name="object 6"/>
          <p:cNvSpPr txBox="1"/>
          <p:nvPr/>
        </p:nvSpPr>
        <p:spPr>
          <a:xfrm>
            <a:off x="965783" y="3993480"/>
            <a:ext cx="374045" cy="13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19"/>
              </a:lnSpc>
              <a:spcBef>
                <a:spcPts val="51"/>
              </a:spcBef>
            </a:pPr>
            <a:r>
              <a:rPr sz="900" dirty="0" smtClean="0">
                <a:solidFill>
                  <a:srgbClr val="BC6E80"/>
                </a:solidFill>
                <a:latin typeface="Arial"/>
                <a:cs typeface="Arial"/>
              </a:rPr>
              <a:t>TD</a:t>
            </a:r>
            <a:r>
              <a:rPr sz="900" dirty="0" smtClean="0">
                <a:solidFill>
                  <a:srgbClr val="B25B69"/>
                </a:solidFill>
                <a:latin typeface="Arial"/>
                <a:cs typeface="Arial"/>
              </a:rPr>
              <a:t>_8</a:t>
            </a:r>
            <a:r>
              <a:rPr sz="900" dirty="0" smtClean="0">
                <a:solidFill>
                  <a:srgbClr val="A04F98"/>
                </a:solidFill>
                <a:latin typeface="Arial"/>
                <a:cs typeface="Arial"/>
              </a:rPr>
              <a:t>l</a:t>
            </a:r>
            <a:r>
              <a:rPr sz="900" dirty="0" smtClean="0">
                <a:solidFill>
                  <a:srgbClr val="FAD692"/>
                </a:solidFill>
                <a:latin typeface="Arial"/>
                <a:cs typeface="Arial"/>
              </a:rPr>
              <a:t>1</a:t>
            </a:r>
            <a:endParaRPr sz="900">
              <a:latin typeface="Arial"/>
              <a:cs typeface="Arial"/>
            </a:endParaRPr>
          </a:p>
        </p:txBody>
      </p:sp>
      <p:sp>
        <p:nvSpPr>
          <p:cNvPr id="80" name="object 5"/>
          <p:cNvSpPr txBox="1"/>
          <p:nvPr/>
        </p:nvSpPr>
        <p:spPr>
          <a:xfrm>
            <a:off x="8894242" y="4360952"/>
            <a:ext cx="109812" cy="1460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070"/>
              </a:lnSpc>
              <a:spcBef>
                <a:spcPts val="53"/>
              </a:spcBef>
            </a:pPr>
            <a:r>
              <a:rPr sz="950" dirty="0" smtClean="0">
                <a:solidFill>
                  <a:srgbClr val="F4C186"/>
                </a:solidFill>
                <a:latin typeface="Arial"/>
                <a:cs typeface="Arial"/>
              </a:rPr>
              <a:t>'</a:t>
            </a:r>
            <a:r>
              <a:rPr sz="950" dirty="0" smtClean="0">
                <a:solidFill>
                  <a:srgbClr val="7F7B83"/>
                </a:solidFill>
                <a:latin typeface="Arial"/>
                <a:cs typeface="Arial"/>
              </a:rPr>
              <a:t>9</a:t>
            </a:r>
            <a:endParaRPr sz="9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rciOYA.RlUiY0_0bhJg.jg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Nl9qzkNXSk2ij_NoCuEf2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u8VTg_P6rkuq_fbZG2oYXw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tIjPmYduDEihDAvnsmSINQ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CiS0.yx0EOD8F1j3NQrH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z079BM2o06hslZIU5JQRQ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7lR2ZPdT0GiqzvYZsxoow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DnGmnlJWUybweSHRV5zMg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gQ5iGtRqU02KNLCmPGzp4A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Dc8wFtNDQEWdRtOXF1QyR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PHldxlhBv0miWYXN6H8BTQ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MtFIJDhqukmiZrrs7RIxOQ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BBk8lAE_1EizYsNCWPJyzQ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Sf6F_6IvUOzE1MWebP3w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lIkCAESggUqrdbLfjv5zDQ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jhdt9jI2kmDW3acO87diQ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YnDl6hGIEiK2JQntAZnx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Y4oecJCE2aPB.u6loWP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k.3W3rhiEqWtBDEsi7Xg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xI4A68crEiZSNCDbGy9g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zTl75Tp2nEy_4PpazGLtV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8_pk8PYzpk.FktMHhDaTFw"/>
</p:tagLst>
</file>

<file path=ppt/theme/theme1.xml><?xml version="1.0" encoding="utf-8"?>
<a:theme xmlns:a="http://schemas.openxmlformats.org/drawingml/2006/main" name="2_Corporate Presentation Template (4x3 - Normal)">
  <a:themeElements>
    <a:clrScheme name="Capgemini">
      <a:dk1>
        <a:srgbClr val="00264A"/>
      </a:dk1>
      <a:lt1>
        <a:sysClr val="window" lastClr="FFFFFF"/>
      </a:lt1>
      <a:dk2>
        <a:srgbClr val="9F958F"/>
      </a:dk2>
      <a:lt2>
        <a:srgbClr val="909090"/>
      </a:lt2>
      <a:accent1>
        <a:srgbClr val="F9BE01"/>
      </a:accent1>
      <a:accent2>
        <a:srgbClr val="ED771A"/>
      </a:accent2>
      <a:accent3>
        <a:srgbClr val="B70132"/>
      </a:accent3>
      <a:accent4>
        <a:srgbClr val="691E7C"/>
      </a:accent4>
      <a:accent5>
        <a:srgbClr val="0098CC"/>
      </a:accent5>
      <a:accent6>
        <a:srgbClr val="BDBD00"/>
      </a:accent6>
      <a:hlink>
        <a:srgbClr val="7DAFA5"/>
      </a:hlink>
      <a:folHlink>
        <a:srgbClr val="BA0065"/>
      </a:folHlink>
    </a:clrScheme>
    <a:fontScheme name="Capgemini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solidFill>
            <a:schemeClr val="tx2"/>
          </a:solidFill>
        </a:ln>
      </a:spPr>
      <a:bodyPr rtlCol="0" anchor="ctr"/>
      <a:lstStyle>
        <a:defPPr algn="ctr">
          <a:defRPr sz="2400" dirty="0" err="1" smtClean="0">
            <a:solidFill>
              <a:schemeClr val="tx2">
                <a:lumMod val="50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2"/>
          </a:solidFill>
          <a:prstDash val="soli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1400" dirty="0" err="1" smtClean="0">
            <a:solidFill>
              <a:schemeClr val="tx2">
                <a:lumMod val="50000"/>
              </a:schemeClr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BB9BED16EB0048B4DF793E653FA3A1" ma:contentTypeVersion="3" ma:contentTypeDescription="Create a new document." ma:contentTypeScope="" ma:versionID="feef15e8976e736c962867b02017827d">
  <xsd:schema xmlns:xsd="http://www.w3.org/2001/XMLSchema" xmlns:xs="http://www.w3.org/2001/XMLSchema" xmlns:p="http://schemas.microsoft.com/office/2006/metadata/properties" xmlns:ns2="6ba37514-8ea7-4bb7-b1c0-6137f91cbe04" targetNamespace="http://schemas.microsoft.com/office/2006/metadata/properties" ma:root="true" ma:fieldsID="71f881230bfc323a1863133dc3453c38" ns2:_="">
    <xsd:import namespace="6ba37514-8ea7-4bb7-b1c0-6137f91cbe04"/>
    <xsd:element name="properties">
      <xsd:complexType>
        <xsd:sequence>
          <xsd:element name="documentManagement">
            <xsd:complexType>
              <xsd:all>
                <xsd:element ref="ns2:Level"/>
                <xsd:element ref="ns2:Category"/>
                <xsd:element ref="ns2:Material_x0020_Type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a37514-8ea7-4bb7-b1c0-6137f91cbe04" elementFormDefault="qualified">
    <xsd:import namespace="http://schemas.microsoft.com/office/2006/documentManagement/types"/>
    <xsd:import namespace="http://schemas.microsoft.com/office/infopath/2007/PartnerControls"/>
    <xsd:element name="Level" ma:index="8" ma:displayName="Level" ma:format="Dropdown" ma:internalName="Level">
      <xsd:simpleType>
        <xsd:restriction base="dms:Choice">
          <xsd:enumeration value="L1"/>
          <xsd:enumeration value="L2"/>
          <xsd:enumeration value="L3"/>
          <xsd:enumeration value="L4"/>
          <xsd:enumeration value="Common"/>
        </xsd:restriction>
      </xsd:simpleType>
    </xsd:element>
    <xsd:element name="Category" ma:index="9" ma:displayName="Category" ma:default="Module Artifact" ma:format="Dropdown" ma:internalName="Category">
      <xsd:simpleType>
        <xsd:restriction base="dms:Choice">
          <xsd:enumeration value="Module Artifact"/>
          <xsd:enumeration value="Assessment Component"/>
        </xsd:restriction>
      </xsd:simpleType>
    </xsd:element>
    <xsd:element name="Material_x0020_Type" ma:index="10" ma:displayName="Material Type" ma:default="Class book" ma:format="Dropdown" ma:internalName="Material_x0020_Type">
      <xsd:simpleType>
        <xsd:restriction base="dms:Choice">
          <xsd:enumeration value="Demos"/>
          <xsd:enumeration value="Extra Example"/>
          <xsd:enumeration value="Extra Material"/>
          <xsd:enumeration value="Suggestions"/>
          <xsd:enumeration value="General"/>
          <xsd:enumeration value="Module Test Practical"/>
          <xsd:enumeration value="Module Test Theory"/>
          <xsd:enumeration value="Quiz"/>
          <xsd:enumeration value="Class book"/>
          <xsd:enumeration value="Lab book"/>
          <xsd:enumeration value="Recordings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ategory xmlns="6ba37514-8ea7-4bb7-b1c0-6137f91cbe04">Module Artifact</Category>
    <Material_x0020_Type xmlns="6ba37514-8ea7-4bb7-b1c0-6137f91cbe04">Class book</Material_x0020_Type>
    <Level xmlns="6ba37514-8ea7-4bb7-b1c0-6137f91cbe04">L1</Level>
  </documentManagement>
</p:properties>
</file>

<file path=customXml/itemProps1.xml><?xml version="1.0" encoding="utf-8"?>
<ds:datastoreItem xmlns:ds="http://schemas.openxmlformats.org/officeDocument/2006/customXml" ds:itemID="{F2793391-CDAD-4996-A11C-B5920A13E473}"/>
</file>

<file path=customXml/itemProps2.xml><?xml version="1.0" encoding="utf-8"?>
<ds:datastoreItem xmlns:ds="http://schemas.openxmlformats.org/officeDocument/2006/customXml" ds:itemID="{401B59B1-7FE6-4E46-B81F-834BA42C34AF}"/>
</file>

<file path=customXml/itemProps3.xml><?xml version="1.0" encoding="utf-8"?>
<ds:datastoreItem xmlns:ds="http://schemas.openxmlformats.org/officeDocument/2006/customXml" ds:itemID="{79AA55AC-00CA-4796-B140-D59F067241C0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759</Words>
  <Application>Microsoft Office PowerPoint</Application>
  <PresentationFormat>A4 Paper (210x297 mm)</PresentationFormat>
  <Paragraphs>285</Paragraphs>
  <Slides>19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2_Corporate Presentation Template (4x3 - Normal)</vt:lpstr>
      <vt:lpstr>think-cell Slide</vt:lpstr>
      <vt:lpstr>Teradata Bacis </vt:lpstr>
      <vt:lpstr>Module Object</vt:lpstr>
      <vt:lpstr>Example Table “OLAP_EXAMPLE”</vt:lpstr>
      <vt:lpstr>Usage of PARTITION by to derive RANK </vt:lpstr>
      <vt:lpstr>Usage of RANK &amp; QUALIFY</vt:lpstr>
      <vt:lpstr>Usage of ROWS BETWEEN (PRECEDING-FOLLOWINGCURRENT ROW)</vt:lpstr>
      <vt:lpstr>Example Table “OLAP_EXAMPLE_CLASS”</vt:lpstr>
      <vt:lpstr>Usage of RANK &amp; PARTITION BY </vt:lpstr>
      <vt:lpstr>Usage of RANK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RANK, QUALIFY &amp; PARTITION BY </vt:lpstr>
      <vt:lpstr>Usage of RANK &amp; PARTITION BY </vt:lpstr>
      <vt:lpstr>Usage of RANK &amp; PARTITION BY </vt:lpstr>
      <vt:lpstr>Q&amp;A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Nande, Satyen</cp:lastModifiedBy>
  <cp:revision>5</cp:revision>
  <cp:lastPrinted>2016-11-04T04:51:42Z</cp:lastPrinted>
  <dcterms:modified xsi:type="dcterms:W3CDTF">2016-11-04T04:52:26Z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0x010100EBBB9BED16EB0048B4DF793E653FA3A1</vt:lpwstr>
  </property>
</Properties>
</file>